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72" r:id="rId2"/>
    <p:sldId id="258" r:id="rId3"/>
    <p:sldId id="264" r:id="rId4"/>
    <p:sldId id="261" r:id="rId5"/>
    <p:sldId id="267" r:id="rId6"/>
    <p:sldId id="269" r:id="rId7"/>
    <p:sldId id="273" r:id="rId8"/>
    <p:sldId id="27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A3BB7DC-0B8D-4E15-80D9-200CB8349FB5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A3BB7DC-0B8D-4E15-80D9-200CB8349FB5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A3BB7DC-0B8D-4E15-80D9-200CB8349FB5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05386" y="476672"/>
            <a:ext cx="5224214" cy="4022303"/>
          </a:xfrm>
        </p:spPr>
        <p:txBody>
          <a:bodyPr>
            <a:noAutofit/>
          </a:bodyPr>
          <a:lstStyle/>
          <a:p>
            <a:pPr marL="109728" indent="0" algn="ctr">
              <a:lnSpc>
                <a:spcPct val="115000"/>
              </a:lnSpc>
            </a:pPr>
            <a:r>
              <a:rPr lang="ru-RU" sz="2800" cap="all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63 Месяц науки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Липецкого государственного 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педагогического университета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имени П.П. Семенова-Тян-Шанского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(5 – 29 апреля 2021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г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.)</a:t>
            </a:r>
            <a:endParaRPr lang="ru-RU" sz="2800" spc="250" dirty="0">
              <a:solidFill>
                <a:schemeClr val="tx1"/>
              </a:solidFill>
              <a:latin typeface="Times New Roman" pitchFamily="18" charset="0"/>
              <a:ea typeface="Arial Unicode MS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31840" cy="572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68123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941168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3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3-27 апреля 2021г.</a:t>
            </a:r>
          </a:p>
          <a:p>
            <a:pPr algn="just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Научно-практическая конференция «Современные проблемы технологического образования»  Секции:</a:t>
            </a:r>
          </a:p>
          <a:p>
            <a:pPr algn="just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«Инновационные технологии в современном производстве» (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Шафиков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В.В.) – 3 апреля;</a:t>
            </a:r>
          </a:p>
          <a:p>
            <a:pPr algn="just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«Совершенствование методической подготовки будущих учителей технологии» (Шипилова Т.Н.) - 7 апреля;</a:t>
            </a:r>
          </a:p>
          <a:p>
            <a:pPr algn="just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«Современные технологии в строительстве» (Шипилов А.Н.) – 10 апреля;</a:t>
            </a:r>
          </a:p>
          <a:p>
            <a:pPr algn="just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«Наука, техника, образование: проблемы и пути решения» (Тигров В.П.) – 10 апреля;</a:t>
            </a:r>
          </a:p>
          <a:p>
            <a:pPr algn="just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«Актуальные вопросы изучения технологических дисциплин» (Черкасов Р.В.) – 15 апреля;</a:t>
            </a:r>
          </a:p>
          <a:p>
            <a:pPr algn="just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«Современные способы обработки материалов» (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Пиминов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Е.Ю.) – 16 апреля;</a:t>
            </a:r>
          </a:p>
          <a:p>
            <a:pPr algn="just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«Научно-методические проблемы развития  технологического образования» (Добромыслова О.Ю.) – 21 апреля;</a:t>
            </a:r>
          </a:p>
          <a:p>
            <a:pPr algn="just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«Современные вопросы технологического образования» (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Негробова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Л.Ю.) – 21 апреля;</a:t>
            </a:r>
          </a:p>
          <a:p>
            <a:pPr algn="just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«Современные подходы к технологии обработки швейных изделий» (Евдокимова О.И.) – 27 апреля.</a:t>
            </a:r>
          </a:p>
          <a:p>
            <a:pPr algn="ctr">
              <a:buNone/>
            </a:pPr>
            <a:r>
              <a:rPr lang="ru-RU" sz="3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6-29 апреля 2021г.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Межрегиональная научно-практическая конференция «Актуальные проблемы естественных наук и их преподавания» и конкурс научных докладов студентов и 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магистрантов. Секции: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«Экологический мониторинг, сохранение биологического разнообразия и охрана природы» (Шубина 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Ю.Э.)  - 6 апреля;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«Актуальные проблемы географических наук и их преподавания» (Климов Д.С.) – 9 апреля;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«Актуальные проблемы химии и методики преподавания химии». (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Копаева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Н.А., Аксенова И.В,) – 16 апреля;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«Актуальные проблемы методики обучения биологии в школе» (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Ефименко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Д.А.) – 22 апреля;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«Зоология беспозвоночных». Изучение фауны жесткокрылых Липецкой области.  (Мельников М.В.)  - 22, 29 апреля.</a:t>
            </a:r>
          </a:p>
          <a:p>
            <a:pPr algn="ctr">
              <a:buNone/>
            </a:pPr>
            <a:r>
              <a:rPr lang="ru-RU" sz="3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9-27 апреля 2021г.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Региональная научно-практическая конференция «Актуальные проблемы математического образования в школе и вузе» (Фомина Т.П.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Овчинникова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Е.Е.,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Калитвин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В.А.)</a:t>
            </a:r>
          </a:p>
          <a:p>
            <a:pPr algn="ctr">
              <a:buNone/>
            </a:pPr>
            <a:r>
              <a:rPr lang="ru-RU" sz="3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13-28 апреля 2021 г.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Научно-практическая конференция «Актуальные вопросы физики и астрономии и методик их преподавания»  (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Манаенкова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О.А. Боброва Л.Н., Филиппов В.В.,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Голубева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О.В., Филиппов В.В.,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Жигаленко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С.Г.)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27 апреля 2021 г.</a:t>
            </a:r>
          </a:p>
          <a:p>
            <a:r>
              <a:rPr lang="ru-RU" sz="3700" b="1" dirty="0" smtClean="0">
                <a:latin typeface="Times New Roman" pitchFamily="18" charset="0"/>
                <a:cs typeface="Times New Roman" pitchFamily="18" charset="0"/>
              </a:rPr>
              <a:t>Региональная научно-практическая конференция студентов и магистрантов «Цифровые технологии в современном обществе» (</a:t>
            </a:r>
            <a:r>
              <a:rPr lang="ru-RU" sz="3700" b="1" dirty="0" err="1" smtClean="0">
                <a:latin typeface="Times New Roman" pitchFamily="18" charset="0"/>
                <a:cs typeface="Times New Roman" pitchFamily="18" charset="0"/>
              </a:rPr>
              <a:t>Скуднев</a:t>
            </a:r>
            <a:r>
              <a:rPr lang="ru-RU" sz="3700" b="1" dirty="0" smtClean="0">
                <a:latin typeface="Times New Roman" pitchFamily="18" charset="0"/>
                <a:cs typeface="Times New Roman" pitchFamily="18" charset="0"/>
              </a:rPr>
              <a:t> Д.М.)</a:t>
            </a:r>
          </a:p>
          <a:p>
            <a:pPr algn="just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3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8 различных мероприятий в течении месяца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				</a:t>
            </a: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ru-RU" sz="24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ИНСТИТУТ ЕСТЕСТВЕННЫХ, МАТЕМАТИЧЕСКИХ</a:t>
            </a:r>
            <a:b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 ТЕХНИЧЕСКИХ НАУК</a:t>
            </a: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1378" name="Picture 2" descr="http://lspu-lipetsk.ru/images/logo/Logo_IEMiT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260648"/>
            <a:ext cx="1440160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457200"/>
            <a:ext cx="7667625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ИНСТИТУТ ПСИХОЛОГИИ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ОБРАЗОВАНИЯ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1628775"/>
            <a:ext cx="8229600" cy="5043488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14 апреля 2021г.</a:t>
            </a:r>
          </a:p>
          <a:p>
            <a:pPr algn="just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Нестандартная площадка: виртуальная экскурсия (формат TED-презентаций) и мастер-класс «Архитектурная керамика Липецкой области (изразцы Ельца или архитектурная керамика Ельца) и возможности использования этого материала в образовательном процессе (на примере изучения пластовой техники)» (Качанова А.Н.) </a:t>
            </a:r>
          </a:p>
          <a:p>
            <a:pPr algn="ctr">
              <a:buNone/>
            </a:pP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15 апреля 2021 г.</a:t>
            </a:r>
          </a:p>
          <a:p>
            <a:pPr algn="just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Международная научно-практическая конференция «Проблема профессиональной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дезадаптации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в условиях современных социальных вызовов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» (Тафинцева Л.М., </a:t>
            </a:r>
            <a:r>
              <a:rPr lang="ru-RU" sz="2500" b="1" dirty="0" err="1" smtClean="0">
                <a:latin typeface="Times New Roman" pitchFamily="18" charset="0"/>
                <a:cs typeface="Times New Roman" pitchFamily="18" charset="0"/>
              </a:rPr>
              <a:t>Маскалянова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С.А., </a:t>
            </a:r>
            <a:r>
              <a:rPr lang="ru-RU" sz="2500" b="1" dirty="0" err="1" smtClean="0">
                <a:latin typeface="Times New Roman" pitchFamily="18" charset="0"/>
                <a:cs typeface="Times New Roman" pitchFamily="18" charset="0"/>
              </a:rPr>
              <a:t>Данковцев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О.А., Никифорова Т.Ю., Головин Г.В., Каменева С.А.)</a:t>
            </a:r>
          </a:p>
          <a:p>
            <a:pPr algn="just"/>
            <a:r>
              <a:rPr lang="ru-RU" sz="2500" b="1" dirty="0" err="1" smtClean="0">
                <a:latin typeface="Times New Roman" pitchFamily="18" charset="0"/>
                <a:cs typeface="Times New Roman" pitchFamily="18" charset="0"/>
              </a:rPr>
              <a:t>Арт-площадка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500" b="1" dirty="0" err="1" smtClean="0">
                <a:latin typeface="Times New Roman" pitchFamily="18" charset="0"/>
                <a:cs typeface="Times New Roman" pitchFamily="18" charset="0"/>
              </a:rPr>
              <a:t>Дети-творчество-театр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sz="2500" b="1" dirty="0" err="1" smtClean="0">
                <a:latin typeface="Times New Roman" pitchFamily="18" charset="0"/>
                <a:cs typeface="Times New Roman" pitchFamily="18" charset="0"/>
              </a:rPr>
              <a:t>Тарасенко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Т.В., Звезда Л.М.)</a:t>
            </a:r>
          </a:p>
          <a:p>
            <a:pPr algn="ctr">
              <a:buNone/>
            </a:pPr>
            <a:r>
              <a:rPr lang="ru-RU" sz="25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 апреля 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2021 г.</a:t>
            </a:r>
          </a:p>
          <a:p>
            <a:pPr algn="just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II Всероссийская научно-практическая конференция с международным участием «Современные ориентиры и проблемы дошкольного и начального образования» (Лазарева М.В., </a:t>
            </a:r>
            <a:r>
              <a:rPr lang="ru-RU" sz="2500" b="1" dirty="0" err="1" smtClean="0">
                <a:latin typeface="Times New Roman" pitchFamily="18" charset="0"/>
                <a:cs typeface="Times New Roman" pitchFamily="18" charset="0"/>
              </a:rPr>
              <a:t>Холодкова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О.Г.)</a:t>
            </a:r>
          </a:p>
          <a:p>
            <a:pPr algn="ct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27 апреля 2021 г.</a:t>
            </a:r>
          </a:p>
          <a:p>
            <a:pPr algn="just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III Всероссийская научно-практическая конференция «Региональная культура как компонент содержания   непрерывного образования» (Абрамова В.В., Лазарева М.В. )</a:t>
            </a:r>
          </a:p>
          <a:p>
            <a:pPr algn="ctr">
              <a:buNone/>
            </a:pP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28 апреля 2021 г.</a:t>
            </a:r>
          </a:p>
          <a:p>
            <a:pPr algn="just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Круглый стол: «Историческая память и культурное развитие региона». Посвящается памяти М.Ю. Лермонтова (1814-1841) (Абрамова В.В., Лазарева М.В.)</a:t>
            </a:r>
          </a:p>
          <a:p>
            <a:pPr algn="ctr">
              <a:buNone/>
            </a:pPr>
            <a:r>
              <a:rPr lang="ru-RU" sz="26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	</a:t>
            </a:r>
          </a:p>
          <a:p>
            <a:pPr algn="ctr">
              <a:buNone/>
            </a:pPr>
            <a:endParaRPr lang="ru-RU" sz="2600" dirty="0" smtClean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600" dirty="0" smtClean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05474" name="Picture 2" descr="http://lspu-lipetsk.ru/images/logo/Logo_IP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78216" y="-28366"/>
            <a:ext cx="1865784" cy="1865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669968"/>
            <a:ext cx="8229600" cy="5188032"/>
          </a:xfrm>
        </p:spPr>
        <p:txBody>
          <a:bodyPr>
            <a:normAutofit fontScale="55000" lnSpcReduction="20000"/>
          </a:bodyPr>
          <a:lstStyle/>
          <a:p>
            <a:pPr algn="ctr">
              <a:spcBef>
                <a:spcPts val="200"/>
              </a:spcBef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14 апреля 2021г.</a:t>
            </a:r>
          </a:p>
          <a:p>
            <a:pPr algn="just">
              <a:spcBef>
                <a:spcPts val="20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Круглый стол «Управление образовательными организациями и педагогическими процессами в современной России» (Калинина Е.В. Жуковская Н.Ю.)</a:t>
            </a:r>
          </a:p>
          <a:p>
            <a:pPr algn="ctr">
              <a:spcBef>
                <a:spcPts val="200"/>
              </a:spcBef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15-16 апреля 2021г.</a:t>
            </a:r>
          </a:p>
          <a:p>
            <a:pPr algn="just">
              <a:spcBef>
                <a:spcPts val="200"/>
              </a:spcBef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Всероссийская научно-практическая конференция «Традиции и инновации в пространстве современной культуры» (Тарасов А.Н., Беляев Д.А.)</a:t>
            </a:r>
          </a:p>
          <a:p>
            <a:pPr algn="ctr">
              <a:spcBef>
                <a:spcPts val="200"/>
              </a:spcBef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апреля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2021г.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20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Студенческая научно-практическая конференция «Актуальные проблемы общественных наук» (Беляев Д.А.,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Тепловодская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П.В.)</a:t>
            </a:r>
          </a:p>
          <a:p>
            <a:pPr algn="just">
              <a:spcBef>
                <a:spcPts val="200"/>
              </a:spcBef>
            </a:pP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Конференция «Современные тенденции развития публичного и частного права» (Калинина Е.В., </a:t>
            </a:r>
            <a:r>
              <a:rPr lang="ru-RU" sz="2500" b="1" dirty="0" err="1" smtClean="0">
                <a:latin typeface="Times New Roman" pitchFamily="18" charset="0"/>
                <a:cs typeface="Times New Roman" pitchFamily="18" charset="0"/>
              </a:rPr>
              <a:t>Казарова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Д.С., Марков Р.С.)</a:t>
            </a:r>
          </a:p>
          <a:p>
            <a:pPr algn="ctr">
              <a:spcBef>
                <a:spcPts val="200"/>
              </a:spcBef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22 апреля 2021г. </a:t>
            </a:r>
          </a:p>
          <a:p>
            <a:pPr algn="just">
              <a:spcBef>
                <a:spcPts val="20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II Всероссийская научная конференция «Влияние мировых войн на международные отношения в ХХ веке: взгляд молодых исследователей» 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Вашкау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Н.Э., Тихонов Ю.Н.)</a:t>
            </a:r>
          </a:p>
          <a:p>
            <a:pPr algn="ctr">
              <a:spcBef>
                <a:spcPts val="200"/>
              </a:spcBef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23 апреля 2021 г.</a:t>
            </a:r>
          </a:p>
          <a:p>
            <a:pPr algn="just">
              <a:spcBef>
                <a:spcPts val="20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V Всероссийская научная конференция «Проблемы аграрной истории России», (памяти профессора В.М.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Важинского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), посвященная 160-летию крестьянской реформы в России (Шевченко И.А.)</a:t>
            </a:r>
          </a:p>
          <a:p>
            <a:pPr marL="109728" indent="0" algn="ctr">
              <a:spcBef>
                <a:spcPts val="200"/>
              </a:spcBef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27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апреля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2021г.</a:t>
            </a:r>
          </a:p>
          <a:p>
            <a:pPr algn="just">
              <a:spcBef>
                <a:spcPts val="200"/>
              </a:spcBef>
            </a:pP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Публичная лекция «Наблюдатели на выборах депутатов Государственной Думы: статус, права и обязанности» (Жуковская Н.Ю.)</a:t>
            </a:r>
          </a:p>
          <a:p>
            <a:pPr algn="ctr">
              <a:spcBef>
                <a:spcPts val="200"/>
              </a:spcBef>
              <a:buNone/>
            </a:pP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28 апреля 2021г.</a:t>
            </a:r>
          </a:p>
          <a:p>
            <a:pPr algn="just">
              <a:spcBef>
                <a:spcPts val="200"/>
              </a:spcBef>
            </a:pP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Конференция «Развитие проектного подхода в управлении» (Богомолова А.В., </a:t>
            </a:r>
            <a:r>
              <a:rPr lang="ru-RU" sz="2500" b="1" dirty="0" err="1" smtClean="0">
                <a:latin typeface="Times New Roman" pitchFamily="18" charset="0"/>
                <a:cs typeface="Times New Roman" pitchFamily="18" charset="0"/>
              </a:rPr>
              <a:t>Татаренко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Л.Ю., Колесникова Ю.Ф., Насонова Е.Е., </a:t>
            </a:r>
            <a:r>
              <a:rPr lang="ru-RU" sz="2500" b="1" dirty="0" err="1" smtClean="0">
                <a:latin typeface="Times New Roman" pitchFamily="18" charset="0"/>
                <a:cs typeface="Times New Roman" pitchFamily="18" charset="0"/>
              </a:rPr>
              <a:t>Соломыкин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В.И.)</a:t>
            </a:r>
          </a:p>
          <a:p>
            <a:pPr algn="r">
              <a:buNone/>
            </a:pP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 различных мероприятий в течении месяца</a:t>
            </a:r>
          </a:p>
          <a:p>
            <a:pPr algn="ctr">
              <a:buNone/>
            </a:pPr>
            <a:endParaRPr lang="ru-RU" b="1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ИНСТИТУТ ИСТОРИИ, ПРАВА И ОБЩЕСТВЕННЫХ НАУК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02" name="Picture 2" descr="http://lspu-lipetsk.ru/images/logo/Logo_IP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-1"/>
            <a:ext cx="2051720" cy="1937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579296" cy="5260040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33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13 апреля 2021 г.</a:t>
            </a:r>
          </a:p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Научно-методологический семинар по вокальному искусству «Специфика преподавания вокала в условиях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бакалавриата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» для студентов 3 и 4 курсов каф.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МПиСП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и обучающихся ЛОКИ (колледжа) (Лазарев Б.Н., НОО: 2 студента, Студенты каф.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МПиСП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, Преподаватели ЛОКИ (колледжа):2 чел., Студенты ЛОКИ (колледжа):10 чел.)</a:t>
            </a:r>
          </a:p>
          <a:p>
            <a:pPr algn="just">
              <a:buNone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			</a:t>
            </a:r>
          </a:p>
          <a:p>
            <a:pPr algn="ctr">
              <a:buNone/>
            </a:pPr>
            <a:r>
              <a:rPr lang="ru-RU" sz="33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14 апреля 2021 г.</a:t>
            </a:r>
          </a:p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Методологический семинар «Значимость НИР в профессиональной деятельности  будущего преподавателя-дизайнера» (Саблина Н.А., Корякина Г.М.,  Елисеева И.М.,  Зайцева И.И.)</a:t>
            </a:r>
          </a:p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Научно-практический семинар «Методологические аспекты обучения детей хореографическому искусству в условиях дополнительного образования» для преподавателей школ искусств г. Липецка и студентов 3 и 4 курсов каф.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МПиСП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(Кудинова И.Н., Воробьева С.А.)</a:t>
            </a:r>
          </a:p>
          <a:p>
            <a:pPr>
              <a:buNone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			</a:t>
            </a:r>
          </a:p>
          <a:p>
            <a:pPr algn="ctr">
              <a:buNone/>
            </a:pPr>
            <a:r>
              <a:rPr lang="ru-RU" sz="33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16 апреля 2021 г.</a:t>
            </a:r>
          </a:p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Научно-практический семинар «Влияние фольклора на развитие патриотических чувств школьников» в русле мероприятий  Русского клуба (Лукьянчиков В.И.,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Шопина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Л.П.,  Воробьева С.А.,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Бербаш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Т.И.)</a:t>
            </a:r>
          </a:p>
          <a:p>
            <a:pPr algn="ctr">
              <a:buNone/>
            </a:pPr>
            <a:endParaRPr lang="ru-RU" sz="33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3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17 апреля 2021 г.</a:t>
            </a:r>
            <a:endParaRPr lang="ru-RU" sz="33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Организация и открытие выставки научных и методических трудов кафедры (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Шопина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Л.П., Воробьева С.А., Лазукина З.Ю.)</a:t>
            </a:r>
          </a:p>
          <a:p>
            <a:pPr algn="ctr">
              <a:buNone/>
            </a:pPr>
            <a:endParaRPr lang="ru-RU" sz="33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3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18 апреля 2021 г.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Региональная олимпиада среди старшеклассников 9 – 11 классов «Рисунок с натуры» (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Никитенков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С.А.,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Тарабцев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А.А., Елисеева И.М.)</a:t>
            </a:r>
          </a:p>
          <a:p>
            <a:endParaRPr lang="ru-RU" sz="1400" dirty="0" smtClean="0"/>
          </a:p>
          <a:p>
            <a:pPr algn="ctr">
              <a:buNone/>
            </a:pPr>
            <a:endParaRPr lang="ru-RU" sz="33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3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 различных мероприятий в течении месяца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ИНСТИТУТ КУЛЬТУРЫ И ИСКУССТВА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8546" name="Picture 2" descr="http://lspu-lipetsk.ru/images/logo/Logo_I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0"/>
            <a:ext cx="2016224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373216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 апреля 2021 г.</a:t>
            </a:r>
          </a:p>
          <a:p>
            <a:pPr algn="just"/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Информационный научно-педагогический час «Современные технологии обучения и воспитания в условиях инклюзивного образования» (Мищенко И.А. Давыдова С.С.)</a:t>
            </a:r>
          </a:p>
          <a:p>
            <a:pPr algn="just"/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Конкурс инноваций и изобретений в области спорта «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Sports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 Inventor-2021» (Померанцев А.А.)				</a:t>
            </a:r>
          </a:p>
          <a:p>
            <a:pPr algn="ctr">
              <a:buNone/>
            </a:pPr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апреля 2021 г.</a:t>
            </a:r>
          </a:p>
          <a:p>
            <a:pPr algn="just"/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Внутривузовская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студенческая конференция «Проблемы физического воспитания учащейся молодежи в современных условиях» - совершенствование  преподавания предмета физическая культура в образовательных организациях; анализ тренировочной соревновательной деятельности в спорте; перспективы развития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здоровьесберегающего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образовательного пространства (Панов С.Ф.,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Шкатов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О.А., Чеботарев А.В., Ильиных И.С.,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Старкина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Л.А., Чаплыгина Е.В.</a:t>
            </a:r>
          </a:p>
          <a:p>
            <a:pPr algn="ctr">
              <a:buNone/>
            </a:pPr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22-29 апреля 2021 г.</a:t>
            </a:r>
          </a:p>
          <a:p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Научный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«Социологические проблемы физического воспитания» (Чеботарев А.В.,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ДавыдоваС.С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., Померанцев А.А.</a:t>
            </a:r>
            <a:endParaRPr lang="ru-RU" sz="23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 апреля 2021 г.</a:t>
            </a:r>
          </a:p>
          <a:p>
            <a:pPr algn="just"/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9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Всероссийский конкурс с международным участием на лучшую научную работу школьников, студентов, магистрантов и аспирантов «Современные проблемы физической культуры, спорта и адаптивной физической культуры»</a:t>
            </a:r>
          </a:p>
          <a:p>
            <a:pPr lvl="0" algn="just"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1) Современные тенденции, проблемы и пути развития физической культуры и спорта.</a:t>
            </a:r>
          </a:p>
          <a:p>
            <a:pPr lvl="0" algn="just"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2) Проблемы формирования здоровья в условиях образовательной среды.</a:t>
            </a:r>
          </a:p>
          <a:p>
            <a:pPr marL="367200" lvl="0" indent="-255600" algn="just"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3) Современные подходы к адаптивному физическому воспитанию и реабилитации лиц с отклонениями в состоянии здоровья.</a:t>
            </a:r>
          </a:p>
          <a:p>
            <a:pPr lvl="0" algn="just"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4) Современные технологии обучения и воспитания в условиях инклюзивного образования.</a:t>
            </a:r>
          </a:p>
          <a:p>
            <a:pPr lvl="0" algn="just"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5) Психолого-педагогические аспекты формирования физической культуры различных возрастных групп.</a:t>
            </a:r>
          </a:p>
          <a:p>
            <a:pPr algn="just"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6) Проектная деятельность в сфере физической культуры и спорта.</a:t>
            </a:r>
          </a:p>
          <a:p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Институт физической культуры и спорта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1618" name="Picture 2" descr="http://lspu-lipetsk.ru/images/logo/Logo_IFK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-1492"/>
            <a:ext cx="1979712" cy="1729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112568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3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6-7 апреля 2021г. </a:t>
            </a:r>
          </a:p>
          <a:p>
            <a:pPr algn="just"/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Студенческая научная конференция (для студентов 2 курса ИФ) «Постмодернистские образы и символы в творчестве Дж.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Фаулза» (Ширяева Ж.Л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.) – 6 апреля</a:t>
            </a:r>
            <a:endParaRPr lang="ru-RU" sz="31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Всероссийская научная конференция «Творчество Ф.М. Достоевского в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непрошедшем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времени России», посвященная 200-летию со дня рождения писателя (Попова Е.А., Кондратьев А.С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.) </a:t>
            </a:r>
            <a:endParaRPr lang="ru-RU" sz="31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12-14 апреля 2021г. </a:t>
            </a:r>
          </a:p>
          <a:p>
            <a:pPr algn="just"/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Лингвокультурологические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аспекты изучения иностранных языков: научно-практическая конференция для студентов неязыковых направлений подготовки (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Бреднева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Н.А., Арбузова В.Ю., Лебедева Н.Г.,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Грибанова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Н.Е., Иванова М.А.,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Шурупова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О.С.,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Барабанова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Е.И.,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Мезинова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О.В., Котова И.Ю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sz="3100" dirty="0" smtClean="0"/>
          </a:p>
          <a:p>
            <a:pPr algn="ctr">
              <a:buNone/>
            </a:pPr>
            <a:r>
              <a:rPr lang="ru-RU" sz="3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14-15 апреля 2021г.</a:t>
            </a:r>
          </a:p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Гуманитарные науки в образовании: Лингвистика. Филология. Культура. Образовательные технологии: научно-практическая конференция (Усачева Е.А.,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Стурова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Е.А., Погорелова И.В., Ширяева Ж.Л., Урусова Н.В.)</a:t>
            </a:r>
          </a:p>
          <a:p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Социокультурные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особенности английских антропонимов: студенческая научно-практическая конференция по лексикологии (Вовк Е.Ю.)</a:t>
            </a:r>
          </a:p>
          <a:p>
            <a:pPr algn="ctr">
              <a:buNone/>
            </a:pPr>
            <a:r>
              <a:rPr lang="ru-RU" sz="3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21 апреля 2021г.</a:t>
            </a:r>
          </a:p>
          <a:p>
            <a:pPr algn="just"/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Научно-практическая конференция преподавателей «Русское слово в современном образовательном и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лингвосоциокультурном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пространстве» (Лунина Т.П.)</a:t>
            </a:r>
          </a:p>
          <a:p>
            <a:pPr algn="ctr">
              <a:buNone/>
            </a:pPr>
            <a:r>
              <a:rPr lang="ru-RU" sz="3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22-26</a:t>
            </a:r>
            <a:r>
              <a:rPr lang="ru-RU" sz="3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апреля </a:t>
            </a:r>
            <a:r>
              <a:rPr lang="ru-RU" sz="3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2021г</a:t>
            </a:r>
            <a:r>
              <a:rPr lang="ru-RU" sz="3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1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Х международная научно-практическая конференция «Запад и Восток в диалоге культур»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Царькова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В.Б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., Васильева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Т.Ю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Люлюшин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А.А.,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Загороднева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Е.В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Научно-практическая конференция студентов «Диалог культур – основа межнациональных отношений»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(Грецкая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Е.С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.) – 22 апреля </a:t>
            </a:r>
          </a:p>
          <a:p>
            <a:pPr algn="ctr">
              <a:buNone/>
            </a:pPr>
            <a:r>
              <a:rPr lang="ru-RU" sz="3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26 апреля 2021г.</a:t>
            </a:r>
          </a:p>
          <a:p>
            <a:pPr algn="just"/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Международная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научно-практическая конференция «Вопросы филологии,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переводоведения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лингводидактики: направления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и перспективы современных исследований» (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Жиронкина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С.Д., Дормидонтова О.А., Завьялова Г.Н.)</a:t>
            </a:r>
          </a:p>
          <a:p>
            <a:pPr marL="109728" indent="0"/>
            <a:endParaRPr lang="ru-RU" b="1" dirty="0" smtClean="0"/>
          </a:p>
          <a:p>
            <a:pPr algn="r">
              <a:buNone/>
            </a:pPr>
            <a:endParaRPr lang="ru-RU" b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ИНСТИТУТ ФИЛОЛОГИИ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lspu-lipetsk.ru/images/logo/Logo_If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188640"/>
            <a:ext cx="1547664" cy="1547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72008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Внутривузовская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научная конференция «Филология глазами молодых исследователей»</a:t>
            </a:r>
          </a:p>
          <a:p>
            <a:pPr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Секции:</a:t>
            </a:r>
          </a:p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«Международные естественные и искусственные языки: история и современность» – проф. Попова Е.А., 02.04.2021, 13</a:t>
            </a:r>
            <a:r>
              <a:rPr lang="ru-RU" sz="3000" b="1" baseline="30000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, ауд. 409 (5);</a:t>
            </a:r>
          </a:p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«Методическая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лингвоконцептология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– путь постижения языка как  «дома духа» и «пространства мысли» – доц. Гончарова Т.В., 09.04.2021, 13</a:t>
            </a:r>
            <a:r>
              <a:rPr lang="ru-RU" sz="3000" b="1" baseline="30000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, ауд. 406 (5);</a:t>
            </a:r>
          </a:p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«Художественный текст в процессе литературной коммуникации» – проф. Попова Е.А., 15.04.2021, 13</a:t>
            </a:r>
            <a:r>
              <a:rPr lang="ru-RU" sz="3000" b="1" baseline="30000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, ауд. 409 (5);</a:t>
            </a:r>
          </a:p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«Виртуальные экскурсии по литературным местам России в рамках внеклассной работы по литературе» – доц.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Ситникова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Г.В. 19.04.2021, 13</a:t>
            </a:r>
            <a:r>
              <a:rPr lang="ru-RU" sz="3000" b="1" baseline="30000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, ауд. 426 (5);</a:t>
            </a:r>
          </a:p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«Актуальные вопросы морфологии» – ст. преп.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Колупанова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Т.Ю., 19.04.2021, 13</a:t>
            </a:r>
            <a:r>
              <a:rPr lang="ru-RU" sz="3000" b="1" baseline="30000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, ауд. 409 (5);</a:t>
            </a:r>
          </a:p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«Судьба России в художественной трактовке М.А. Шолохова» – доц.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Гречушкина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Н.В., 19.04.2021, 15</a:t>
            </a:r>
            <a:r>
              <a:rPr lang="ru-RU" sz="3000" b="1" baseline="30000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, ауд. 408 (5);</a:t>
            </a:r>
          </a:p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«Русский язык в историческом, функциональном и стилистическом аспектах»</a:t>
            </a:r>
          </a:p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– доц.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Шуклова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Л.Г., 19–21.04.2021, 13</a:t>
            </a:r>
            <a:r>
              <a:rPr lang="ru-RU" sz="3000" b="1" baseline="30000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, ауд. 403 (5);</a:t>
            </a:r>
          </a:p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«Словари как феномен национальной культуры.  Лексикография в лицах» – доц. Гончарова Т.В., 20.04.2021, 13</a:t>
            </a:r>
            <a:r>
              <a:rPr lang="ru-RU" sz="3000" b="1" baseline="30000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, ауд. 406 (5);</a:t>
            </a:r>
          </a:p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«Проблемы поэтики зарубежной литературы первой половины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XX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века» – доц.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Ковыршина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О.А., 20.04.2021, 13</a:t>
            </a:r>
            <a:r>
              <a:rPr lang="ru-RU" sz="3000" b="1" baseline="30000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, ауд. 409 (5);</a:t>
            </a:r>
          </a:p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«Фигуры эпохи модернизма: Василий Розанов» – проф. Сарычев Я.В., 20.04.2021, 15</a:t>
            </a:r>
            <a:r>
              <a:rPr lang="ru-RU" sz="3000" b="1" baseline="30000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, ауд. 407 (5);</a:t>
            </a:r>
          </a:p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«Современная языковая ситуация и речевая культура» – проф. Черноусова И.П., 21.04.2021, 13</a:t>
            </a:r>
            <a:r>
              <a:rPr lang="ru-RU" sz="3000" b="1" baseline="30000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, ауд. 406 (5);</a:t>
            </a:r>
          </a:p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«Речевая культура личности» – ст. преп.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Колупанова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Т.Ю., 19.04.2021, 13</a:t>
            </a:r>
            <a:r>
              <a:rPr lang="ru-RU" sz="3000" b="1" baseline="30000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, ауд. 409 (5);</a:t>
            </a:r>
          </a:p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«Актуальные проблемы зарубежной классики (к юбилею В. Теккерея)» – доц. Руднева О.Н., 22.04.2021, 13</a:t>
            </a:r>
            <a:r>
              <a:rPr lang="ru-RU" sz="3000" b="1" baseline="30000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, ауд. 406 (5);</a:t>
            </a:r>
          </a:p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«Русская литература в контексте духовной традиции отечественной культуры» – доц. Кондратьев А.С., 22.04.2021, 13</a:t>
            </a:r>
            <a:r>
              <a:rPr lang="ru-RU" sz="3000" b="1" baseline="30000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, ауд. 409 (5)</a:t>
            </a:r>
          </a:p>
          <a:p>
            <a:pPr algn="r">
              <a:buNone/>
            </a:pP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различных мероприятий в течении месяца</a:t>
            </a:r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ИНСТИТУТ ФИЛОЛОГИИ</a:t>
            </a:r>
            <a:endParaRPr lang="ru-RU" dirty="0"/>
          </a:p>
        </p:txBody>
      </p:sp>
      <p:pic>
        <p:nvPicPr>
          <p:cNvPr id="4" name="Picture 2" descr="http://lspu-lipetsk.ru/images/logo/Logo_If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188640"/>
            <a:ext cx="1547664" cy="1547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934</TotalTime>
  <Words>1266</Words>
  <Application>Microsoft Office PowerPoint</Application>
  <PresentationFormat>Экран (4:3)</PresentationFormat>
  <Paragraphs>136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63 Месяц науки  Липецкого государственного  педагогического университета имени П.П. Семенова-Тян-Шанского    (5 – 29 апреля 2021 г.)</vt:lpstr>
      <vt:lpstr>ИНСТИТУТ ЕСТЕСТВЕННЫХ, МАТЕМАТИЧЕСКИХ И ТЕХНИЧЕСКИХ НАУК</vt:lpstr>
      <vt:lpstr>ИНСТИТУТ ПСИХОЛОГИИ  И ОБРАЗОВАНИЯ</vt:lpstr>
      <vt:lpstr>ИНСТИТУТ ИСТОРИИ, ПРАВА И ОБЩЕСТВЕННЫХ НАУК</vt:lpstr>
      <vt:lpstr>ИНСТИТУТ КУЛЬТУРЫ И ИСКУССТВА</vt:lpstr>
      <vt:lpstr>Институт физической культуры и спорта</vt:lpstr>
      <vt:lpstr>ИНСТИТУТ ФИЛОЛОГИИ</vt:lpstr>
      <vt:lpstr>ИНСТИТУТ ФИЛОЛОГИИ</vt:lpstr>
    </vt:vector>
  </TitlesOfParts>
  <Company>ФГБОУ ВПО ЛГПУ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Ingener</dc:creator>
  <cp:lastModifiedBy>User</cp:lastModifiedBy>
  <cp:revision>117</cp:revision>
  <dcterms:created xsi:type="dcterms:W3CDTF">2016-04-01T05:55:00Z</dcterms:created>
  <dcterms:modified xsi:type="dcterms:W3CDTF">2021-04-07T09:56:59Z</dcterms:modified>
</cp:coreProperties>
</file>