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97" r:id="rId3"/>
    <p:sldId id="298" r:id="rId4"/>
    <p:sldId id="264" r:id="rId5"/>
    <p:sldId id="299" r:id="rId6"/>
    <p:sldId id="301" r:id="rId7"/>
    <p:sldId id="302" r:id="rId8"/>
    <p:sldId id="303" r:id="rId9"/>
    <p:sldId id="304" r:id="rId10"/>
    <p:sldId id="296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76" autoAdjust="0"/>
    <p:restoredTop sz="95449" autoAdjust="0"/>
  </p:normalViewPr>
  <p:slideViewPr>
    <p:cSldViewPr>
      <p:cViewPr>
        <p:scale>
          <a:sx n="80" d="100"/>
          <a:sy n="80" d="100"/>
        </p:scale>
        <p:origin x="-2946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548680"/>
            <a:ext cx="5224214" cy="4022303"/>
          </a:xfrm>
        </p:spPr>
        <p:txBody>
          <a:bodyPr>
            <a:noAutofit/>
          </a:bodyPr>
          <a:lstStyle/>
          <a:p>
            <a:pPr marL="109728" indent="0" algn="ctr">
              <a:lnSpc>
                <a:spcPct val="115000"/>
              </a:lnSpc>
            </a:pP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ru-RU" sz="2800" cap="all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cap="all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  <a:r>
              <a:rPr lang="ru-RU" sz="2000" cap="all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 </a:t>
            </a:r>
            <a:r>
              <a:rPr lang="ru-RU" sz="2800" cap="all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Месяц науки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Липецкого государственного 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педагогического университета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имени П.П. Семенова-Тян-Шанского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(01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27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апреля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202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г.)</a:t>
            </a:r>
            <a:endParaRPr lang="ru-RU" sz="2800" spc="250" dirty="0">
              <a:solidFill>
                <a:schemeClr val="tx1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1840" cy="572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123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571269"/>
            <a:ext cx="8964488" cy="48820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ОБЩЕИНСТИТУТСКОЕ МЕРОПРИЯТИЕ</a:t>
            </a:r>
          </a:p>
          <a:p>
            <a:pPr algn="ctr">
              <a:buNone/>
            </a:pPr>
            <a:endParaRPr lang="ru-RU" sz="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«Актуальные проблемы и перспективы развития физической культуры, спортивной тренировки, рекреации и фитнеса, адаптивной и оздоровительно-восстановительной физической культуры», 11.04.24, 14:00, 217(2), Давыдова С.С.</a:t>
            </a:r>
          </a:p>
          <a:p>
            <a:pPr algn="just">
              <a:buNone/>
            </a:pPr>
            <a:endParaRPr lang="ru-RU" sz="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IX Всероссийский конкурс с международным участием на лучшую научную работу школьников, студентов, магистрантов и аспирантов «Современные проблемы физической культуры, спорта, оздоровительной и адаптивной физической культуры», 12.04.2024, 9:00, 205 (1),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Назирова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А.А.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/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Институт физической культуры и спорта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 descr="http://lspu-lipetsk.ru/images/logo/Logo_IFK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-1492"/>
            <a:ext cx="1800200" cy="1572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916832"/>
            <a:ext cx="8964488" cy="4941168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ru-RU" sz="23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256032" algn="just"/>
            <a:r>
              <a:rPr lang="ru-RU" sz="70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7000" b="1" dirty="0" smtClean="0">
                <a:latin typeface="Times New Roman" pitchFamily="18" charset="0"/>
                <a:cs typeface="Times New Roman" pitchFamily="18" charset="0"/>
              </a:rPr>
              <a:t>Всероссийской научно-практической студенческой конференции «Естественные, математические и технические науки. Образование. Технологии. Инновации», 08-12.04.2024, 13:30, 205 (1), Фролова Е.В., преподаватели института</a:t>
            </a:r>
          </a:p>
          <a:p>
            <a:pPr marL="360000" indent="256032" algn="just"/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2. Первая региональная научно-практическая конференция школьников и студентов, посвященная 70-летию образования Липецкой области «Естественное, математическое и техническое образование в Липецкой области: история, современность, перспектива», 14.04.2024, 11:00, 210 (1), </a:t>
            </a:r>
            <a:r>
              <a:rPr lang="ru-RU" sz="7400" b="1" dirty="0" err="1" smtClean="0">
                <a:latin typeface="Times New Roman" pitchFamily="18" charset="0"/>
                <a:cs typeface="Times New Roman" pitchFamily="18" charset="0"/>
              </a:rPr>
              <a:t>Копаева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 Н.А., Меркурьева Е.Ю., </a:t>
            </a:r>
            <a:r>
              <a:rPr lang="ru-RU" sz="7400" b="1" dirty="0" err="1" smtClean="0">
                <a:latin typeface="Times New Roman" pitchFamily="18" charset="0"/>
                <a:cs typeface="Times New Roman" pitchFamily="18" charset="0"/>
              </a:rPr>
              <a:t>Повх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 Т.В., Беляева Л.Н., Климов Д.С.</a:t>
            </a:r>
            <a:endParaRPr lang="en-US" sz="7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7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			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7056784" cy="129614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ИНСТИТУТ ЕСТЕСТВЕННЫХ, МАТЕМАТИЧЕСКИХ</a:t>
            </a:r>
            <a:b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 ТЕХНИЧЕСКИХ НАУК</a:t>
            </a:r>
          </a:p>
        </p:txBody>
      </p:sp>
      <p:pic>
        <p:nvPicPr>
          <p:cNvPr id="101378" name="Picture 2" descr="http://lspu-lipetsk.ru/images/logo/Logo_IEMi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0648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844824"/>
            <a:ext cx="8748464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ОБЩЕИНСТИТУТСКОЕ МЕРОПРИЯТИЕ</a:t>
            </a:r>
          </a:p>
          <a:p>
            <a:pPr algn="ctr">
              <a:buNone/>
            </a:pPr>
            <a:endParaRPr lang="ru-RU" sz="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Круглый стол «Состояние и перспективы развития научно-исследовательской деятельности в образовательных учреждениях с использованием инновационных технологий» для учителей средних общеобразовательных учреждений, ДХШ, ДШИ, ДДТ, колледжей и студий г. Липецка, 19.04.2023, 16:00, 210 (4),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Рощупкина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А.Ю., Корякина Г.М., Чернышева Е.И., Лазукина З.Ю., Саблина Н.А., Воробьева С.А.,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Елисеева И.М.</a:t>
            </a: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1622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628800"/>
            <a:ext cx="8964488" cy="52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КАФЕДРА ИЗОБРАЗИТЕЛЬНОГО, ДЕКОРАТИВНО-ПРИКЛАДНОГО ИСКУССТВА И ДИЗАЙНА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 III Всероссийская научно-практическая конференция с международным участием «М.Ю. Лермонтов в истории, культуре и образовании», посвященная 210-летию со дня рождения М.Ю. Лермонтова, 04-06.-04.2024,  217(2), 10:00,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Рощупкина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А.Ю.,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Т.И., Абрамова В.В., Корякина Г.М., Саблина Н.А., Воробьева С.А., Елисеева И.М.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КАФЕДРА МУЗЫКАЛЬНОЙ ПОДГОТОВКИ И СОЦИОКУЛЬТУРНЫХ ПРОЕКТОВ</a:t>
            </a:r>
          </a:p>
          <a:p>
            <a:pPr marL="566928" indent="-457200" algn="just">
              <a:buFont typeface="Wingdings 3"/>
              <a:buAutoNum type="arabicPeriod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с международным участием «Проблемы художественно-эстетического образования и воспитания в контексте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вызовов», посвященная 75-летию ЛГПУ имени П.П. Семенова-Тян-Шанского, 26.04.2024, 217 (2), 10:00,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Рощупкина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А.Ю., Корякина Г.М., Лазукина З.Ю., Саблина Н.А., Воробьева С.А.</a:t>
            </a:r>
          </a:p>
          <a:p>
            <a:pPr marL="566928" indent="-457200" algn="just">
              <a:buFont typeface="Wingdings 3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just"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0"/>
            <a:ext cx="201622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628800"/>
            <a:ext cx="8964488" cy="504401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05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256032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581660" algn="l"/>
                <a:tab pos="1163320" algn="l"/>
                <a:tab pos="1744980" algn="l"/>
                <a:tab pos="2326640" algn="l"/>
                <a:tab pos="5581015" algn="l"/>
                <a:tab pos="5671185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конференции «Теория и практика социальной работы в современном социуме», 19.04.24,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10:00,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329 (5),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Маскалянова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С.А., Тафинцева Л.М.,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О.А., Никифорова Т.Ю.,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Полоскина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О.В.,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Грибенюкова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Ю.А.</a:t>
            </a:r>
          </a:p>
          <a:p>
            <a:pPr marL="360000" indent="256032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581660" algn="l"/>
                <a:tab pos="1163320" algn="l"/>
                <a:tab pos="1744980" algn="l"/>
                <a:tab pos="2326640" algn="l"/>
                <a:tab pos="5581015" algn="l"/>
                <a:tab pos="5671185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«Образование XXI века: липецкий опыт в педагогике и образовании –  наследие  и современность», 25.04.2024, 10:00, 217 (5), Елисеев В.К., Лунева Д.Ю.,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Пирязева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М.В.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just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 ПСИХОЛОГИИ И ОБРАЗОВАНИЯ</a:t>
            </a:r>
          </a:p>
        </p:txBody>
      </p:sp>
      <p:pic>
        <p:nvPicPr>
          <p:cNvPr id="105474" name="Picture 2" descr="http://lspu-lipetsk.ru/images/logo/Logo_I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0"/>
            <a:ext cx="1550368" cy="1550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1125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АНГЛИЙСКОГО ЯЗЫКА</a:t>
            </a:r>
          </a:p>
          <a:p>
            <a:pPr algn="ctr">
              <a:buNone/>
            </a:pP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256032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«Гуманитарные науки в школьно-вузовском образовании: Лингвистика. Филология. Культура. Образовательные технологии», 11-12.04.2024, 10:00-15:00, 217(2),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Е.А.</a:t>
            </a:r>
          </a:p>
          <a:p>
            <a:pPr marL="360000" indent="256032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Студенческая научно-практическая конференция с международным участием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Лингвокультурологические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аспекты изучения иностранного языка», 15-17.04.2024, 518(5), 15:00-16:30,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Бреднева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Н.А.</a:t>
            </a:r>
          </a:p>
          <a:p>
            <a:pPr marL="360000" indent="256032" algn="just"/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РУССКОГО ЯЗЫКА КАК ИНОСТРАННОГО</a:t>
            </a:r>
          </a:p>
          <a:p>
            <a:pPr algn="just">
              <a:buNone/>
            </a:pPr>
            <a:endParaRPr lang="ru-RU" sz="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Студенческая научно-практическая конференция «Диалог культур – основа межнациональных отношений», 22.04.2024, 13:20, 110(2),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Лунина Т.П.,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Конопкина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Е.С., Кремнева Н.П.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РУССКОГО ЯЗЫКА И ЛИТЕРАТУРЫ</a:t>
            </a:r>
          </a:p>
          <a:p>
            <a:pPr algn="ctr">
              <a:buNone/>
            </a:pP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256032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научная конференция аспирантов, магистрантов, студентов и школьников «Филология глазами молодых ученых», 15-17.04.2024, 13:20-16:00, 406, 407, 408, 409 (5), Попова Е. А. </a:t>
            </a:r>
          </a:p>
          <a:p>
            <a:pPr>
              <a:buNone/>
            </a:pP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ЛИНГВИСТИКИ И МЕЖКУЛЬТУРНОЙ КОММУНИКАЦИИ</a:t>
            </a: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256032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II Всероссийская научно-практическая конференция с международным участием  «Научные основы суверенного российского образования: мир человека и человек в мире», 25-26.04.2024, 9:00-15:00, 217 (2),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В.Б., Васильева В.Б.,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А.А., Николаенко И.С.</a:t>
            </a:r>
          </a:p>
          <a:p>
            <a:pPr marL="360000" indent="256032"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  <p:sp>
        <p:nvSpPr>
          <p:cNvPr id="5" name="Содержимое 1"/>
          <p:cNvSpPr txBox="1">
            <a:spLocks/>
          </p:cNvSpPr>
          <p:nvPr/>
        </p:nvSpPr>
        <p:spPr>
          <a:xfrm>
            <a:off x="0" y="1745432"/>
            <a:ext cx="8855968" cy="51125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НЕМЕЦКОГО И ФРАНЦУЗСКОГО ЯЗЫКОВ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5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0000" indent="256032" algn="just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Интеркультурный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проект для студентов языковых и неязыковых специальностей, изучающих немецкий язык, 10–14.04.2023, ауд. 510(5), 13:00-14:00, Катаева С.Г.,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Матарыкина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Н.Д.</a:t>
            </a:r>
          </a:p>
          <a:p>
            <a:pPr marL="360000" indent="256032" algn="just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с международным участием «Гуманитарные науки в школьно-вузовском образовании: Лингвистика. Филология. Культура. Образовательные технологии», 12-13.04.2023, 10:00-15:00, ауд. 217, 201, 226(2);  ауд. 518, 519(5), Завьялова Г.Н.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5188032"/>
          </a:xfrm>
        </p:spPr>
        <p:txBody>
          <a:bodyPr>
            <a:normAutofit/>
          </a:bodyPr>
          <a:lstStyle/>
          <a:p>
            <a:pPr marL="566928" indent="-457200"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ОТЕЧЕСТВЕННОЙ И ВСЕОБЩЕЙ ИСТОРИИ</a:t>
            </a:r>
          </a:p>
          <a:p>
            <a:pPr marL="566928" indent="-457200" algn="ctr">
              <a:buNone/>
            </a:pP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6928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Научная конференция «Актуальные проблемы общественных наук», 22-23.04.2024, 11:10 – 17:00, 217 (2),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Черешнева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Л.А.</a:t>
            </a:r>
          </a:p>
          <a:p>
            <a:pPr marL="566928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IV Всероссийская научная конференция с международным участием «Советская военная администрация в Германии. 1945-1949. Взгляд через десятилетия», 25-26.04.2024, 205 (2),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Вашкау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Н.Э.</a:t>
            </a:r>
          </a:p>
          <a:p>
            <a:pPr marL="566928" indent="-457200" algn="just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СОЦИОЛОГИИ И УПРАВЛЕНИЯ</a:t>
            </a:r>
          </a:p>
          <a:p>
            <a:pPr marL="566928" indent="-457200" algn="just">
              <a:buNone/>
            </a:pP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6928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Конференция «Проектное управление социально-экономическим развитием региона», 25.04.2024, 11:40, 421(2), Богомолова А.В., Колесникова Ю.Ф.</a:t>
            </a:r>
          </a:p>
          <a:p>
            <a:pPr marL="566928" indent="-45720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3813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ИСТОРИИ, ПРАВА И ОБЩЕСТВЕННЫХ НАУК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0"/>
            <a:ext cx="1907704" cy="1801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916832"/>
            <a:ext cx="8964488" cy="5044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ГОСУДАРСТВЕННО-ПРАВОВЫХ ДИСЦИПЛИН</a:t>
            </a:r>
          </a:p>
          <a:p>
            <a:endParaRPr lang="ru-RU" sz="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Научно-познавательный конкурс для учащихся 10–11-х классов «Школа права», 08.04.2024,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Казарова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Д.С.,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Шатурина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Н.А.</a:t>
            </a: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КАФЕДРА ФИЛОСОФИИ, ПОЛИТОЛОГИИ И ТЕОЛОГИИ</a:t>
            </a:r>
          </a:p>
          <a:p>
            <a:pPr algn="ctr">
              <a:buNone/>
            </a:pPr>
            <a:endParaRPr lang="ru-RU" sz="5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Всероссийская конференция «Традиции и инновации в пространстве современной культуры», 19-20.04.2024, 09:00-18:00, 428 (2), Тарасов А.Н.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121014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ИСТОРИИ, ПРАВА И ОБЩЕСТВЕННЫХ НАУК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0"/>
            <a:ext cx="1907704" cy="1801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Words>831</Words>
  <Application>Microsoft Office PowerPoint</Application>
  <PresentationFormat>Экран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66 – й  Месяц науки  Липецкого государственного  педагогического университета имени П.П. Семенова-Тян-Шанского    (01 – 27 апреля 2024 г.)</vt:lpstr>
      <vt:lpstr>ИНСТИТУТ КУЛЬТУРЫ И ИСКУССТВА</vt:lpstr>
      <vt:lpstr>ИНСТИТУТ КУЛЬТУРЫ И ИСКУССТВА</vt:lpstr>
      <vt:lpstr>ИНСТИТУТ ПСИХОЛОГИИ И ОБРАЗОВАНИЯ</vt:lpstr>
      <vt:lpstr>ИНСТИТУТ ФИЛОЛОГИИ</vt:lpstr>
      <vt:lpstr>ИНСТИТУТ ФИЛОЛОГИИ</vt:lpstr>
      <vt:lpstr>ИНСТИТУТ ФИЛОЛОГИИ</vt:lpstr>
      <vt:lpstr>ИНСТИТУТ ИСТОРИИ, ПРАВА И ОБЩЕСТВЕННЫХ НАУК</vt:lpstr>
      <vt:lpstr>ИНСТИТУТ ИСТОРИИ, ПРАВА И ОБЩЕСТВЕННЫХ НАУК</vt:lpstr>
      <vt:lpstr>Институт физической культуры и спорта</vt:lpstr>
      <vt:lpstr>ИНСТИТУТ ЕСТЕСТВЕННЫХ, МАТЕМАТИЧЕСКИХ И ТЕХНИЧЕСКИХ НАУК</vt:lpstr>
    </vt:vector>
  </TitlesOfParts>
  <Company>ФГБОУ ВПО ЛГПУ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User-1</cp:lastModifiedBy>
  <cp:revision>178</cp:revision>
  <dcterms:created xsi:type="dcterms:W3CDTF">2016-04-01T05:55:00Z</dcterms:created>
  <dcterms:modified xsi:type="dcterms:W3CDTF">2024-04-22T13:03:35Z</dcterms:modified>
</cp:coreProperties>
</file>