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2" r:id="rId2"/>
    <p:sldId id="297" r:id="rId3"/>
    <p:sldId id="298" r:id="rId4"/>
    <p:sldId id="264" r:id="rId5"/>
    <p:sldId id="299" r:id="rId6"/>
    <p:sldId id="301" r:id="rId7"/>
    <p:sldId id="302" r:id="rId8"/>
    <p:sldId id="303" r:id="rId9"/>
    <p:sldId id="304" r:id="rId10"/>
    <p:sldId id="296" r:id="rId11"/>
    <p:sldId id="25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76" autoAdjust="0"/>
    <p:restoredTop sz="95449" autoAdjust="0"/>
  </p:normalViewPr>
  <p:slideViewPr>
    <p:cSldViewPr>
      <p:cViewPr>
        <p:scale>
          <a:sx n="80" d="100"/>
          <a:sy n="80" d="100"/>
        </p:scale>
        <p:origin x="-3030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3BB7DC-0B8D-4E15-80D9-200CB8349FB5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2E97455-319C-4B74-8A3B-79A3753BA3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548680"/>
            <a:ext cx="5224214" cy="4022303"/>
          </a:xfrm>
        </p:spPr>
        <p:txBody>
          <a:bodyPr>
            <a:noAutofit/>
          </a:bodyPr>
          <a:lstStyle/>
          <a:p>
            <a:pPr marL="109728" indent="0" algn="ctr">
              <a:lnSpc>
                <a:spcPct val="115000"/>
              </a:lnSpc>
            </a:pPr>
            <a:r>
              <a:rPr lang="ru-RU" sz="2800" cap="all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67 </a:t>
            </a:r>
            <a:r>
              <a:rPr lang="ru-RU" sz="2800" cap="all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ru-RU" sz="2000" cap="all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й </a:t>
            </a:r>
            <a:r>
              <a:rPr lang="ru-RU" sz="2800" cap="all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Месяц науки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Липецкого государственного 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педагогического университета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имени П.П. Семенова-Тян-Шанского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(01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–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30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апреля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2025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г.)</a:t>
            </a:r>
            <a:endParaRPr lang="ru-RU" sz="2800" spc="250" dirty="0">
              <a:solidFill>
                <a:schemeClr val="tx1"/>
              </a:solidFill>
              <a:latin typeface="Times New Roman" pitchFamily="18" charset="0"/>
              <a:ea typeface="Arial Unicode MS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31840" cy="5726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68123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6805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ОБЩЕИНСТИТУТСКОЕ МЕРОПРИЯТИЕ</a:t>
            </a:r>
          </a:p>
          <a:p>
            <a:pPr algn="ctr">
              <a:buNone/>
            </a:pPr>
            <a:endParaRPr lang="ru-RU" sz="5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Всероссийская научно-практическая конференция «Актуальные проблемы и перспективы развития физической культуры, спортивной тренировки, рекреации и фитнеса, адаптивной и оздоровительно-восстановительной физической культуры», 16.04.2025-17.04.2025, 13:00-17:00, 205(2),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Магун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Т.Я.</a:t>
            </a:r>
          </a:p>
          <a:p>
            <a:pPr algn="just">
              <a:buNone/>
            </a:pPr>
            <a:endParaRPr lang="ru-RU" sz="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IX Всероссийский конкурс с международным участием на лучшую научную работу школьников, студентов, магистрантов и аспирантов «Современные проблемы физической культуры, спорта, оздоровительной и адаптивной физической культуры», 17.04.2025, 10:00, 205 (1), Давыдова С.С.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/>
          </a:p>
          <a:p>
            <a:pPr algn="ctr">
              <a:buNone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Институт физической культуры и спорта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1618" name="Picture 2" descr="http://lspu-lipetsk.ru/images/logo/Logo_IFK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-1492"/>
            <a:ext cx="1800200" cy="15727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916832"/>
            <a:ext cx="8892480" cy="4941168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endParaRPr lang="ru-RU" sz="8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Всероссийской научно-практической студенческой конференции «Естественные, математические и технические науки. Образование. Технологии. Инновации»,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07-11.04.2025,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13:30, 205 (1),  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Барышева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И.В.</a:t>
            </a:r>
          </a:p>
          <a:p>
            <a:pPr marL="360000" indent="256032"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Региональная научно-практическая конференция «Проблемы и перспективы математического образования в школе и вузе</a:t>
            </a:r>
            <a:r>
              <a:rPr lang="ru-RU" sz="800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8000" smtClean="0">
                <a:latin typeface="Times New Roman" pitchFamily="18" charset="0"/>
                <a:cs typeface="Times New Roman" pitchFamily="18" charset="0"/>
              </a:rPr>
              <a:t>11.04.2025,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12:00, 317 (1), Фомина Т.П.</a:t>
            </a:r>
            <a:endParaRPr lang="en-US" sz="8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7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			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>
              <a:solidFill>
                <a:srgbClr val="0070C0"/>
              </a:solidFill>
            </a:endParaRPr>
          </a:p>
          <a:p>
            <a:pPr>
              <a:buNone/>
            </a:pP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7056784" cy="129614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ИНСТИТУТ ЕСТЕСТВЕННЫХ, МАТЕМАТИЧЕСКИХ</a:t>
            </a:r>
            <a:br>
              <a:rPr lang="ru-RU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 ТЕХНИЧЕСКИХ НАУК</a:t>
            </a:r>
          </a:p>
        </p:txBody>
      </p:sp>
      <p:pic>
        <p:nvPicPr>
          <p:cNvPr id="101378" name="Picture 2" descr="http://lspu-lipetsk.ru/images/logo/Logo_IEMiT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260648"/>
            <a:ext cx="1440160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844824"/>
            <a:ext cx="8748464" cy="4464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ОБЩЕИНСТИТУТСКОЕ МЕРОПРИЯТИЕ</a:t>
            </a:r>
          </a:p>
          <a:p>
            <a:pPr algn="ctr">
              <a:buNone/>
            </a:pPr>
            <a:endParaRPr lang="ru-RU" sz="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Круглый стол «Инновационные технологии в развитии образовательно-исследовательской среды учебного заведения творческой направленности» для учителей ДХШ, ДШИ, ДДТ, колледжей и студий г.Липецка,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19.04.2025,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16:00, 201 (4),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Рощупкина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А.Ю., Корякина Г.М., Чернышева Е.И., Лазукина З.Ю., Саблина Н.А., Воробьева С.А., Елисеева И.М.</a:t>
            </a: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31024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ИНСТИТУТ КУЛЬТУРЫ И ИСКУССТВА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8546" name="Picture 2" descr="http://lspu-lipetsk.ru/images/logo/Logo_I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0"/>
            <a:ext cx="2016224" cy="1700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628800"/>
            <a:ext cx="8964488" cy="5229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КАФЕДРА ИЗОБРАЗИТЕЛЬНОГО, ДЕКОРАТИВНО-ПРИКЛАДНОГО ИСКУССТВА И ДИЗАЙНА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Открытие межрегиональной выставки «Во славу 80-летия Великой Победы!»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02.04.2025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г. Липецк, «Детская художественная школа № 2 имени В.И. Сурикова»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16.00 – 17.00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Корякина Г.М., Родионова Е.И.,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Рощупкина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А.Ю., Саблина Н.А.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КАФЕДРА МУЗЫКАЛЬНОЙ ПОДГОТОВКИ И СОЦИОКУЛЬТУРНЫХ ПРОЕКТОВ</a:t>
            </a:r>
          </a:p>
          <a:p>
            <a:pPr marL="566928" indent="-45720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VI Всероссийская научно-практическая конференция с международным участием «Проблемы художественно-эстетического образования и воспитания в контексте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вызовов», 25.04.2025, 217 (1), 10:00,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Рощупкина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А.Ю., Корякина Г.М., Воробьева С.А.</a:t>
            </a:r>
          </a:p>
          <a:p>
            <a:pPr marL="566928" indent="-457200" algn="just">
              <a:buFont typeface="Wingdings 3"/>
              <a:buAutoNum type="arabicPeriod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>
              <a:buAutoNum type="arabicPeriod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11381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ИНСТИТУТ КУЛЬТУРЫ И ИСКУССТВА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8546" name="Picture 2" descr="http://lspu-lipetsk.ru/images/logo/Logo_I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0"/>
            <a:ext cx="2016224" cy="1700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628800"/>
            <a:ext cx="8712968" cy="432048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sz="2200" b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81660" algn="l"/>
                <a:tab pos="1163320" algn="l"/>
                <a:tab pos="1744980" algn="l"/>
                <a:tab pos="2326640" algn="l"/>
                <a:tab pos="5581015" algn="l"/>
                <a:tab pos="5671185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Международная  научно-практическая конференция «Педагогика гуманизма и гуманизм медицины: сущность, проблемы и перспективы», ауд. 217 23.04.2025, 10:00 Елисеев В.К., Лунева Д.Ю.</a:t>
            </a:r>
          </a:p>
          <a:p>
            <a:pPr marL="360000" indent="256032" algn="just">
              <a:lnSpc>
                <a:spcPct val="115000"/>
              </a:lnSpc>
              <a:spcAft>
                <a:spcPts val="1000"/>
              </a:spcAft>
              <a:tabLst>
                <a:tab pos="450215" algn="l"/>
                <a:tab pos="581660" algn="l"/>
                <a:tab pos="1163320" algn="l"/>
                <a:tab pos="1744980" algn="l"/>
                <a:tab pos="2326640" algn="l"/>
                <a:tab pos="5581015" algn="l"/>
                <a:tab pos="5671185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VI Всероссийская научно-практическая конференция с международным участием «Современные ориентиры и проблемы дошкольного и начального образования», посвященная Году Защитника Отечества в России, 23.04.2025, 10:00, 217 (2), Лазарева М.В.,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Холодкова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О.Г.,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Тарасенко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Т.В.,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Левонюк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А.Е., Борисенко Н.А.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Всероссийская научно-практическая конференция «ТЕОРИЯ И ПРАКТИКА СОЦИАЛЬНОЙ РАБОТЫ В СОВРЕМЕННОМ СОЦИУМЕ, ПОСВЯЩЕННАЯ ГОДУ ЗАЩИТНИКА ОТЕЧЕСТВА»,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17.04.2025,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10:00, 329 (5),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Маскалянова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С.А.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ИНСТИТУТ ПСИХОЛОГИИ И ОБРАЗОВАНИЯ</a:t>
            </a:r>
          </a:p>
        </p:txBody>
      </p:sp>
      <p:pic>
        <p:nvPicPr>
          <p:cNvPr id="105474" name="Picture 2" descr="http://lspu-lipetsk.ru/images/logo/Logo_IP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0"/>
            <a:ext cx="1550368" cy="1550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1125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АНГЛИЙСКОГО ЯЗЫКА</a:t>
            </a:r>
          </a:p>
          <a:p>
            <a:pPr algn="ctr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Всероссийская научно-практическая конференция «Гуманитарные науки в школьно-вузовском образовании: Лингвистика. Филология. Культура. Образовательные технологии»,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23-24.04.2025,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10:00-15:00, 217(2),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Стурова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Е.А.</a:t>
            </a:r>
          </a:p>
          <a:p>
            <a:pPr marL="360000" indent="256032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Региональная студенческая научно-практическая конференция с международным участием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Лингвокультурологические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аспекты изучения иностранного языка», 14-16.04.2025, 421(2), 11:40-15:00,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Бреднева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Н.А.</a:t>
            </a:r>
          </a:p>
          <a:p>
            <a:pPr marL="360000" indent="256032" algn="just"/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РУССКОГО ЯЗЫКА КАК ИНОСТРАННОГО</a:t>
            </a:r>
          </a:p>
          <a:p>
            <a:pPr>
              <a:buNone/>
            </a:pPr>
            <a:endParaRPr lang="ru-RU" sz="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Студенческая научно-практическая конференция «Диалог культур – основа межнациональных отношений», 18.04.2025, 13:20, 110(2),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Лунина Т.П.,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Конопкина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Е.С., Кремнева Н.П.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ФИЛОЛОГИИ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lspu-lipetsk.ru/images/logo/Logo_If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88640"/>
            <a:ext cx="1547664" cy="1547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РУССКОГО ЯЗЫКА И ЛИТЕРАТУРЫ</a:t>
            </a:r>
          </a:p>
          <a:p>
            <a:pPr algn="ctr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Межрегиональная научная конференция аспирантов, магистрантов, студентов и школьников «Филология глазами молодых ученых»,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02-04.04.2025,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13:20-16:00, 407,406, 403, 408, 409 (5), Попова Е. А. </a:t>
            </a:r>
          </a:p>
          <a:p>
            <a:pPr>
              <a:buNone/>
            </a:pPr>
            <a:endParaRPr lang="ru-RU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ЛИНГВИСТИКИ И МЕЖКУЛЬТУРНОЙ КОММУНИКАЦИИ</a:t>
            </a: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indent="256032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II Всероссийская научно-практическая конференция с международным участием  «Научные основы суверенного российского образования: мир человека и человек в мире»,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24-25.04.2025,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9:00-15:00, 217 (2),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Царькова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В.Б.,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Люлюшин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А.А.</a:t>
            </a:r>
          </a:p>
          <a:p>
            <a:pPr marL="360000" indent="256032"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ФИЛОЛОГИИ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lspu-lipetsk.ru/images/logo/Logo_If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88640"/>
            <a:ext cx="1547664" cy="1547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ФИЛОЛОГИИ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lspu-lipetsk.ru/images/logo/Logo_If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88640"/>
            <a:ext cx="1547664" cy="1547664"/>
          </a:xfrm>
          <a:prstGeom prst="rect">
            <a:avLst/>
          </a:prstGeom>
          <a:noFill/>
        </p:spPr>
      </p:pic>
      <p:sp>
        <p:nvSpPr>
          <p:cNvPr id="5" name="Содержимое 1"/>
          <p:cNvSpPr txBox="1">
            <a:spLocks/>
          </p:cNvSpPr>
          <p:nvPr/>
        </p:nvSpPr>
        <p:spPr>
          <a:xfrm>
            <a:off x="179512" y="1745432"/>
            <a:ext cx="8676456" cy="362778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НЕМЕЦКОГО И ФРАНЦУЗСКОГО ЯЗЫКОВ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5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0000" indent="256032" algn="just">
              <a:lnSpc>
                <a:spcPct val="11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Научно-практический семинар «Становление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франкофонного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пространства в странах Африки. Роль и место национальных языков в их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лингвокультурной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картине мира», 14.04.2025, 15:00, 509 (5), Завьялова Г.Н. </a:t>
            </a:r>
          </a:p>
          <a:p>
            <a:pPr marL="360000" indent="256032" algn="just">
              <a:lnSpc>
                <a:spcPct val="11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Межвузовская научно-практическая конференция «Научные дебюты 2025», 16.04.2025, 15:00, 510 (5), Завьялова Г.Н.,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Чеснокова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Е.В., Дормидонтова О.А.,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Жиронкина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С.Д.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5188032"/>
          </a:xfrm>
        </p:spPr>
        <p:txBody>
          <a:bodyPr>
            <a:normAutofit/>
          </a:bodyPr>
          <a:lstStyle/>
          <a:p>
            <a:pPr marL="566928" indent="-457200"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ОТЕЧЕСТВЕННОЙ И ВСЕОБЩЕЙ ИСТОРИИ</a:t>
            </a:r>
          </a:p>
          <a:p>
            <a:pPr marL="566928" indent="-457200" algn="ctr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Студенческая научно-практическая конференция «Актуальные проблемы общественных наук», посвященная 80-летию Великой Победы советского народа над фашизмом и 70-летию исторического образования в ЛГПУ имени П.П. Семенова-Тян-Шанского, 22-23.04.2025, 11:40, 217 (2),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Черешнева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Л.А.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/>
            <a:endParaRPr lang="ru-RU" sz="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СОЦИОЛОГИИ И УПРАВЛЕНИЯ</a:t>
            </a:r>
          </a:p>
          <a:p>
            <a:pPr marL="566928" indent="-457200" algn="just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/>
            <a:r>
              <a:rPr lang="ru-RU" sz="2000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Конференция «Проектное управление социально-экономическим развитием региона», 29.04.2025, 11:40, 421(2), Богомолова А.В., Щёлок Ю.Ф.</a:t>
            </a:r>
          </a:p>
          <a:p>
            <a:pPr marL="566928" indent="-457200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13813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ИСТОРИИ, ПРАВА И ОБЩЕСТВЕННЫХ НАУК</a:t>
            </a:r>
            <a:endParaRPr lang="ru-RU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02" name="Picture 2" descr="http://lspu-lipetsk.ru/images/logo/Logo_IP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0"/>
            <a:ext cx="1907704" cy="1801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916832"/>
            <a:ext cx="8568952" cy="42484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ГОСУДАРСТВЕННО-ПРАВОВЫХ ДИСЦИПЛИН</a:t>
            </a:r>
          </a:p>
          <a:p>
            <a:endParaRPr lang="ru-RU" sz="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Всероссийский научно-методический круглый стол «Правовые основы управления системой образования и науки», 15.04.2025, 201 (2), Калинина Е.В.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КАФЕДРА ФИЛОСОФИИ, ПОЛИТОЛОГИИ И ТЕОЛОГИИ</a:t>
            </a:r>
          </a:p>
          <a:p>
            <a:pPr algn="ctr">
              <a:buNone/>
            </a:pPr>
            <a:endParaRPr lang="ru-RU" sz="5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VII Всероссийская научно-практическая конференция «Традиции и инновации в пространстве современной культуры», посвящённая 80-летию Победы в Великой Отечественной войне 14-15.04.2024, 08:00-17:00, 305 (1), Тарасов А.Н.</a:t>
            </a:r>
            <a:endParaRPr lang="ru-RU" sz="2400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121014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ИНСТИТУТ ИСТОРИИ, ПРАВА И ОБЩЕСТВЕННЫХ НАУК</a:t>
            </a:r>
            <a:endParaRPr lang="ru-RU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02" name="Picture 2" descr="http://lspu-lipetsk.ru/images/logo/Logo_IP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0"/>
            <a:ext cx="1907704" cy="1801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</TotalTime>
  <Words>715</Words>
  <Application>Microsoft Office PowerPoint</Application>
  <PresentationFormat>Экран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67 – й  Месяц науки  Липецкого государственного  педагогического университета имени П.П. Семенова-Тян-Шанского    (01 – 30 апреля 2025 г.)</vt:lpstr>
      <vt:lpstr>ИНСТИТУТ КУЛЬТУРЫ И ИСКУССТВА</vt:lpstr>
      <vt:lpstr>ИНСТИТУТ КУЛЬТУРЫ И ИСКУССТВА</vt:lpstr>
      <vt:lpstr>ИНСТИТУТ ПСИХОЛОГИИ И ОБРАЗОВАНИЯ</vt:lpstr>
      <vt:lpstr>ИНСТИТУТ ФИЛОЛОГИИ</vt:lpstr>
      <vt:lpstr>ИНСТИТУТ ФИЛОЛОГИИ</vt:lpstr>
      <vt:lpstr>ИНСТИТУТ ФИЛОЛОГИИ</vt:lpstr>
      <vt:lpstr>ИНСТИТУТ ИСТОРИИ, ПРАВА И ОБЩЕСТВЕННЫХ НАУК</vt:lpstr>
      <vt:lpstr>ИНСТИТУТ ИСТОРИИ, ПРАВА И ОБЩЕСТВЕННЫХ НАУК</vt:lpstr>
      <vt:lpstr>Институт физической культуры и спорта</vt:lpstr>
      <vt:lpstr>ИНСТИТУТ ЕСТЕСТВЕННЫХ, МАТЕМАТИЧЕСКИХ И ТЕХНИЧЕСКИХ НАУК</vt:lpstr>
    </vt:vector>
  </TitlesOfParts>
  <Company>ФГБОУ ВПО ЛГПУ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Ingener</dc:creator>
  <cp:lastModifiedBy>User</cp:lastModifiedBy>
  <cp:revision>187</cp:revision>
  <dcterms:created xsi:type="dcterms:W3CDTF">2016-04-01T05:55:00Z</dcterms:created>
  <dcterms:modified xsi:type="dcterms:W3CDTF">2025-04-03T09:53:40Z</dcterms:modified>
</cp:coreProperties>
</file>