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2" r:id="rId2"/>
    <p:sldId id="297" r:id="rId3"/>
    <p:sldId id="264" r:id="rId4"/>
    <p:sldId id="299" r:id="rId5"/>
    <p:sldId id="301" r:id="rId6"/>
    <p:sldId id="302" r:id="rId7"/>
    <p:sldId id="303" r:id="rId8"/>
    <p:sldId id="304" r:id="rId9"/>
    <p:sldId id="296" r:id="rId10"/>
    <p:sldId id="25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956" autoAdjust="0"/>
    <p:restoredTop sz="95449" autoAdjust="0"/>
  </p:normalViewPr>
  <p:slideViewPr>
    <p:cSldViewPr>
      <p:cViewPr>
        <p:scale>
          <a:sx n="80" d="100"/>
          <a:sy n="80" d="100"/>
        </p:scale>
        <p:origin x="-3042" y="-8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3BB7DC-0B8D-4E15-80D9-200CB8349FB5}" type="datetimeFigureOut">
              <a:rPr lang="ru-RU" smtClean="0"/>
              <a:pPr/>
              <a:t>25.03.2026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7DC-0B8D-4E15-80D9-200CB8349FB5}" type="datetimeFigureOut">
              <a:rPr lang="ru-RU" smtClean="0"/>
              <a:pPr/>
              <a:t>25.03.2026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7DC-0B8D-4E15-80D9-200CB8349FB5}" type="datetimeFigureOut">
              <a:rPr lang="ru-RU" smtClean="0"/>
              <a:pPr/>
              <a:t>25.03.2026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7DC-0B8D-4E15-80D9-200CB8349FB5}" type="datetimeFigureOut">
              <a:rPr lang="ru-RU" smtClean="0"/>
              <a:pPr/>
              <a:t>25.03.2026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7DC-0B8D-4E15-80D9-200CB8349FB5}" type="datetimeFigureOut">
              <a:rPr lang="ru-RU" smtClean="0"/>
              <a:pPr/>
              <a:t>25.03.2026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7DC-0B8D-4E15-80D9-200CB8349FB5}" type="datetimeFigureOut">
              <a:rPr lang="ru-RU" smtClean="0"/>
              <a:pPr/>
              <a:t>25.03.2026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7DC-0B8D-4E15-80D9-200CB8349FB5}" type="datetimeFigureOut">
              <a:rPr lang="ru-RU" smtClean="0"/>
              <a:pPr/>
              <a:t>25.03.2026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7DC-0B8D-4E15-80D9-200CB8349FB5}" type="datetimeFigureOut">
              <a:rPr lang="ru-RU" smtClean="0"/>
              <a:pPr/>
              <a:t>25.03.2026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7DC-0B8D-4E15-80D9-200CB8349FB5}" type="datetimeFigureOut">
              <a:rPr lang="ru-RU" smtClean="0"/>
              <a:pPr/>
              <a:t>25.03.2026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A3BB7DC-0B8D-4E15-80D9-200CB8349FB5}" type="datetimeFigureOut">
              <a:rPr lang="ru-RU" smtClean="0"/>
              <a:pPr/>
              <a:t>25.03.2026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3BB7DC-0B8D-4E15-80D9-200CB8349FB5}" type="datetimeFigureOut">
              <a:rPr lang="ru-RU" smtClean="0"/>
              <a:pPr/>
              <a:t>25.03.2026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A3BB7DC-0B8D-4E15-80D9-200CB8349FB5}" type="datetimeFigureOut">
              <a:rPr lang="ru-RU" smtClean="0"/>
              <a:pPr/>
              <a:t>25.03.2026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91880" y="548680"/>
            <a:ext cx="5224214" cy="4022303"/>
          </a:xfrm>
        </p:spPr>
        <p:txBody>
          <a:bodyPr>
            <a:noAutofit/>
          </a:bodyPr>
          <a:lstStyle/>
          <a:p>
            <a:pPr marL="109728" indent="0" algn="ctr">
              <a:lnSpc>
                <a:spcPct val="115000"/>
              </a:lnSpc>
            </a:pPr>
            <a:r>
              <a:rPr lang="ru-RU" sz="2800" cap="all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68 </a:t>
            </a:r>
            <a:r>
              <a:rPr lang="ru-RU" sz="2800" cap="all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– </a:t>
            </a:r>
            <a:r>
              <a:rPr lang="ru-RU" sz="2000" cap="all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й </a:t>
            </a:r>
            <a:r>
              <a:rPr lang="ru-RU" sz="2800" cap="all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Месяц науки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Липецкого государственного 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педагогического университета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имени П.П. Семенова-Тян-Шанского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(01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–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30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апреля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2026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г.)</a:t>
            </a:r>
            <a:endParaRPr lang="ru-RU" sz="2800" spc="250" dirty="0">
              <a:solidFill>
                <a:schemeClr val="tx1"/>
              </a:solidFill>
              <a:latin typeface="Times New Roman" pitchFamily="18" charset="0"/>
              <a:ea typeface="Arial Unicode MS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31840" cy="5726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68123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916832"/>
            <a:ext cx="8892480" cy="4941168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endParaRPr lang="ru-RU" sz="8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0" indent="256032"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V Всероссийская научно-практическая студенческая конференция «Естественные, математические и технические науки. Образование. Технологии.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Инновации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, 07.04.2026-10.04.2026, 11:00-17:00,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205 (1),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Фролова Е.В.,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Барышева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И.В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360000" indent="256032"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II региональная научно-практическая конференция студентов и школьников «Естественное, математическое и техническое образование: история, современность, перспективы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», 23.04.2026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, 13:10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205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(1),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Копаева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Н.А.,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Меркурьева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Е.Ю.</a:t>
            </a:r>
            <a:endParaRPr lang="en-US" sz="8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7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6400" b="1" dirty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			</a:t>
            </a:r>
            <a:endParaRPr lang="ru-RU" sz="6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>
              <a:solidFill>
                <a:srgbClr val="0070C0"/>
              </a:solidFill>
            </a:endParaRPr>
          </a:p>
          <a:p>
            <a:pPr>
              <a:buNone/>
            </a:pP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7056784" cy="1296144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ИНСТИТУТ ЕСТЕСТВЕННЫХ, МАТЕМАТИЧЕСКИХ</a:t>
            </a:r>
            <a:br>
              <a:rPr lang="ru-RU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 ТЕХНИЧЕСКИХ НАУК</a:t>
            </a:r>
          </a:p>
        </p:txBody>
      </p:sp>
      <p:pic>
        <p:nvPicPr>
          <p:cNvPr id="101378" name="Picture 2" descr="http://lspu-lipetsk.ru/images/logo/Logo_IEMiT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260648"/>
            <a:ext cx="1440160" cy="1440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12776"/>
            <a:ext cx="8748464" cy="446449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Круглый стол «Состояние и перспективы развития проектно-творческой деятельности в образовательных учреждениях с использованием инновационных технологий» для учителей ИЗО средних общеобразовательных учреждений, ДХШ, колледжей и студий г. Липецка,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.04.2026, 15:00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201 (4),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Корякина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Г.М., Чернышева Е.И.,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Сорокина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Л.И.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Научно-методологический семинар «Организация дизайнерской деятельности в учреждениях художественно-педагогического образования», 09.04.2026, 15:00, 201 (4) Корякина Г.М., Чернышева Е.И.</a:t>
            </a:r>
          </a:p>
          <a:p>
            <a:pPr algn="just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31024" cy="128215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ИНСТИТУТ КУЛЬТУРЫ И ИСКУССТВА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8546" name="Picture 2" descr="http://lspu-lipetsk.ru/images/logo/Logo_IK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0"/>
            <a:ext cx="2016224" cy="17008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628800"/>
            <a:ext cx="8712968" cy="432048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endParaRPr lang="ru-RU" sz="2200" b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0" indent="256032"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  <a:tab pos="581660" algn="l"/>
                <a:tab pos="1163320" algn="l"/>
                <a:tab pos="1744980" algn="l"/>
                <a:tab pos="2326640" algn="l"/>
                <a:tab pos="5581015" algn="l"/>
                <a:tab pos="5671185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Внутривузовский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круглый стол «Образовательная программа «Обучение служением» в контексте формирования социальной активности студентов»,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17.04.2026,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ауд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221 (5), 15:00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Елисеев В.К.,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ГубинаД.Ю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0000" indent="256032"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  <a:tab pos="581660" algn="l"/>
                <a:tab pos="1163320" algn="l"/>
                <a:tab pos="1744980" algn="l"/>
                <a:tab pos="2326640" algn="l"/>
                <a:tab pos="5581015" algn="l"/>
                <a:tab pos="5671185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VII Всероссийская научно-практическая конференция с международным участием «Современные ориентиры и проблемы дошкольного и начального образования», посвящённая Году Единства народов России и Году дошкольного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23.04.2026-24.04.2026,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10:00, 217 (2), Лазарева М.В.,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Холодкова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О.Г.,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Тарасенко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Т.В.,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Левонюк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А.Е., Борисенко Н.А.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Всероссийская научно-практическая конференция «ТЕОРИЯ И ПРАКТИКА СОЦИАЛЬНОЙ РАБОТЫ В СОВРЕМЕННОМ СОЦИУМЕ, ПОСВЯЩЕННАЯ ГОДУ ЗАЩИТНИКА ОТЕЧЕСТВА», 17.04.2025, 10:00, 329 (5),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Маскалянова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С.А.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566928" indent="-457200" algn="just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1104" cy="121014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ИНСТИТУТ ПСИХОЛОГИИ И ОБРАЗОВАНИЯ</a:t>
            </a:r>
          </a:p>
        </p:txBody>
      </p:sp>
      <p:pic>
        <p:nvPicPr>
          <p:cNvPr id="105474" name="Picture 2" descr="http://lspu-lipetsk.ru/images/logo/Logo_IPi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0"/>
            <a:ext cx="1550368" cy="1550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11256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АНГЛИЙСКОГО ЯЗЫКА</a:t>
            </a:r>
          </a:p>
          <a:p>
            <a:pPr algn="ctr">
              <a:buNone/>
            </a:pPr>
            <a:endParaRPr lang="ru-RU" sz="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0" indent="256032"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Всероссийская научно-практическая конференция с международным участием «Гуманитарные науки в образовании: Лингвистика. Филология. Культура. Образовательные технологии»,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09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-10.04.2026,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10:00-15:00,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205 (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Стурова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Е.А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., Урусова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Н.В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., Усачева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Е.А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., Дормидонтова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О.А.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360000" indent="256032" algn="just"/>
            <a:endParaRPr lang="ru-RU" sz="1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РУССКОГО ЯЗЫКА КАК ИНОСТРАННОГО</a:t>
            </a:r>
          </a:p>
          <a:p>
            <a:pPr>
              <a:buNone/>
            </a:pPr>
            <a:endParaRPr lang="ru-RU" sz="5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Внутривузовская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научно-практическая конференция иностранных обучающихся «Диалог культур – основа межнациональных отношений»,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.04.2026, 13:30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110(2),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Лунина Т.П.,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Конопкина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Е.С., Кремнева Н.П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., Родионова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А.В. Савенкова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Е.В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Круглый стол «Актуальные проблемы методики преподавания русского языка как иностранного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», 23.04.2026, 12:00, 110(2),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Шкурат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Л.С.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ИНСТИТУТ ФИЛОЛОГИИ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lspu-lipetsk.ru/images/logo/Logo_If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188640"/>
            <a:ext cx="1547664" cy="1547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РУССКОГО ЯЗЫКА И ЛИТЕРАТУРЫ</a:t>
            </a:r>
          </a:p>
          <a:p>
            <a:pPr algn="ctr">
              <a:buNone/>
            </a:pPr>
            <a:endParaRPr lang="ru-RU" sz="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0" indent="256032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Межрегиональная научно-практическая конференция аспирантов, магистрантов, студентов и школьников «Филология глазами молодых ученых»,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06-08.04.2026, 11:40-15:00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406 (5), 409 (5), 408 (5), 403 (5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                 Попова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Е. А. </a:t>
            </a:r>
          </a:p>
          <a:p>
            <a:pPr>
              <a:buNone/>
            </a:pPr>
            <a:endParaRPr lang="ru-RU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ЛИНГВИСТИКИ И МЕЖКУЛЬТУРНОЙ КОММУНИКАЦИИ</a:t>
            </a:r>
            <a:endParaRPr lang="ru-RU" sz="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0" indent="256032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Четвертая международная научно-практическая конференции «Научные основы суверенного российского образования: человек на страже мира и прогресса», посвящённая году единства народов России»,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23-24.04.2026, 9:00,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217 (2),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Царькова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В.Б.,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Люлюшин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А.А.</a:t>
            </a:r>
          </a:p>
          <a:p>
            <a:pPr marL="360000" indent="256032"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ИНСТИТУТ ФИЛОЛОГИИ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lspu-lipetsk.ru/images/logo/Logo_If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188640"/>
            <a:ext cx="1547664" cy="1547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ИНСТИТУТ ФИЛОЛОГИИ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lspu-lipetsk.ru/images/logo/Logo_If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188640"/>
            <a:ext cx="1547664" cy="1547664"/>
          </a:xfrm>
          <a:prstGeom prst="rect">
            <a:avLst/>
          </a:prstGeom>
          <a:noFill/>
        </p:spPr>
      </p:pic>
      <p:sp>
        <p:nvSpPr>
          <p:cNvPr id="5" name="Содержимое 1"/>
          <p:cNvSpPr txBox="1">
            <a:spLocks/>
          </p:cNvSpPr>
          <p:nvPr/>
        </p:nvSpPr>
        <p:spPr>
          <a:xfrm>
            <a:off x="179512" y="1745432"/>
            <a:ext cx="8676456" cy="362778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НЕМЕЦКОГО И ФРАНЦУЗСКОГО ЯЗЫКОВ</a:t>
            </a: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5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0000" indent="256032" algn="just">
              <a:lnSpc>
                <a:spcPct val="11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Студенческая научно-практическая конференция «Научные дебюты»,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06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.04.2026,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15:00,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518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(5),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Чеснокова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Е.В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., Дормидонтова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О.А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Жиронкина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С.Д. Завьялова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Г.Н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844824"/>
            <a:ext cx="8352928" cy="4320480"/>
          </a:xfrm>
        </p:spPr>
        <p:txBody>
          <a:bodyPr>
            <a:normAutofit/>
          </a:bodyPr>
          <a:lstStyle/>
          <a:p>
            <a:pPr marL="566928" indent="-457200"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ОТЕЧЕСТВЕННОЙ </a:t>
            </a:r>
            <a:endParaRPr lang="ru-RU" sz="2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66928" indent="-457200"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ВСЕОБЩЕЙ ИСТОРИИ</a:t>
            </a:r>
          </a:p>
          <a:p>
            <a:pPr marL="566928" indent="-457200" algn="just">
              <a:buNone/>
            </a:pPr>
            <a:endParaRPr lang="ru-RU" sz="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Студенческая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научно-практическая конференция «Актуальные проблемы общественных наук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», 28-29.04.2026,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11:40, 217 (2), Черешнева Л.А.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66928" indent="-457200" algn="just"/>
            <a:endParaRPr lang="ru-RU" sz="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66928" indent="-457200"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ЭКОНОМИКИ И 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УПРАВЛЕНИЯ</a:t>
            </a:r>
          </a:p>
          <a:p>
            <a:pPr marL="566928" indent="-457200" algn="just">
              <a:buNone/>
            </a:pPr>
            <a:endParaRPr lang="ru-RU" sz="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66928" indent="-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Всероссийская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научно-практическая конференция «Проектное управление социально-экономическим развитием региона»»,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27.04.2026, 10:00-15:00,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421(2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Щёлок Ю.Ф.</a:t>
            </a:r>
          </a:p>
          <a:p>
            <a:pPr marL="566928" indent="-457200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35080" cy="113813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ИНСТИТУТ ИСТОРИИ, ПРАВА И ОБЩЕСТВЕННЫХ НАУК</a:t>
            </a:r>
            <a:endParaRPr lang="ru-RU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02" name="Picture 2" descr="http://lspu-lipetsk.ru/images/logo/Logo_IP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0"/>
            <a:ext cx="1907704" cy="1801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916832"/>
            <a:ext cx="8568952" cy="410445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ГОСУДАРСТВЕННО-ПРАВОВЫХ ДИСЦИПЛИН</a:t>
            </a:r>
          </a:p>
          <a:p>
            <a:endParaRPr lang="ru-RU" sz="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V Всероссийский научно-методический круглый стол «Актуальные траектории правового развития в сфере науки и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22.04.2026,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201 (2), Калинина Е.В.</a:t>
            </a:r>
          </a:p>
          <a:p>
            <a:pPr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ФИЛОСОФИИ, ПОЛИТОЛОГИИ И ТЕОЛОГИИ</a:t>
            </a:r>
          </a:p>
          <a:p>
            <a:pPr algn="ctr">
              <a:buNone/>
            </a:pPr>
            <a:endParaRPr lang="ru-RU" sz="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VIII Всероссийская научно-практическая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конференция «Традиции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инновации в пространстве современной культуры»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17-18.04.2026,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08:00-17:00,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317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(1), Тарасов А.Н.</a:t>
            </a:r>
            <a:endParaRPr lang="ru-RU" sz="2400" b="1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3072" cy="121014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ИНСТИТУТ ИСТОРИИ, ПРАВА И ОБЩЕСТВЕННЫХ НАУК</a:t>
            </a:r>
            <a:endParaRPr lang="ru-RU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02" name="Picture 2" descr="http://lspu-lipetsk.ru/images/logo/Logo_IP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0"/>
            <a:ext cx="1907704" cy="1801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68052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5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Всероссийская научно-практическая конференция с международным участием «Актуальные проблемы и перспективы развития физической культуры, спортивной тренировки, рекреации и фитнеса, адаптивной и оздоровительно-восстановительной физической культуры», посвящённой 95-летию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А. Шмакова,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06.04.2026, 14:00-17:00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217 (2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Чеботарев А.В., Панова И.П., Мищенко И.А.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XI Всероссийский конкурс с международным участием на лучшую научную работу школьников, студентов, магистрантов и аспирантов «Современные проблемы физической культуры, спорта, оздоровительной и адаптивной физической культуры», посвященном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95-летию С.А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Шмакова.,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07.04.2026, 09:00-14:00, 3(2), 20(2), 101(2),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Давыдова С.С.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/>
          </a:p>
          <a:p>
            <a:pPr algn="ctr">
              <a:buNone/>
            </a:pP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Институт физической культуры и спорта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1618" name="Picture 2" descr="http://lspu-lipetsk.ru/images/logo/Logo_IFK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-1492"/>
            <a:ext cx="1800200" cy="15727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1611</TotalTime>
  <Words>666</Words>
  <Application>Microsoft Office PowerPoint</Application>
  <PresentationFormat>Экран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68 – й  Месяц науки  Липецкого государственного  педагогического университета имени П.П. Семенова-Тян-Шанского    (01 – 30 апреля 2026 г.)</vt:lpstr>
      <vt:lpstr>ИНСТИТУТ КУЛЬТУРЫ И ИСКУССТВА</vt:lpstr>
      <vt:lpstr>ИНСТИТУТ ПСИХОЛОГИИ И ОБРАЗОВАНИЯ</vt:lpstr>
      <vt:lpstr>ИНСТИТУТ ФИЛОЛОГИИ</vt:lpstr>
      <vt:lpstr>ИНСТИТУТ ФИЛОЛОГИИ</vt:lpstr>
      <vt:lpstr>ИНСТИТУТ ФИЛОЛОГИИ</vt:lpstr>
      <vt:lpstr>ИНСТИТУТ ИСТОРИИ, ПРАВА И ОБЩЕСТВЕННЫХ НАУК</vt:lpstr>
      <vt:lpstr>ИНСТИТУТ ИСТОРИИ, ПРАВА И ОБЩЕСТВЕННЫХ НАУК</vt:lpstr>
      <vt:lpstr>Институт физической культуры и спорта</vt:lpstr>
      <vt:lpstr>ИНСТИТУТ ЕСТЕСТВЕННЫХ, МАТЕМАТИЧЕСКИХ И ТЕХНИЧЕСКИХ НАУК</vt:lpstr>
    </vt:vector>
  </TitlesOfParts>
  <Company>ФГБОУ ВПО ЛГПУ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Ingener</dc:creator>
  <cp:lastModifiedBy>User</cp:lastModifiedBy>
  <cp:revision>203</cp:revision>
  <dcterms:created xsi:type="dcterms:W3CDTF">2016-04-01T05:55:00Z</dcterms:created>
  <dcterms:modified xsi:type="dcterms:W3CDTF">2026-03-25T12:15:09Z</dcterms:modified>
</cp:coreProperties>
</file>