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70" r:id="rId2"/>
    <p:sldId id="257" r:id="rId3"/>
    <p:sldId id="258" r:id="rId4"/>
    <p:sldId id="261" r:id="rId5"/>
    <p:sldId id="264" r:id="rId6"/>
    <p:sldId id="267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45C2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79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2E97455-319C-4B74-8A3B-79A3753BA3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A3BB7DC-0B8D-4E15-80D9-200CB8349FB5}" type="datetimeFigureOut">
              <a:rPr lang="ru-RU" smtClean="0"/>
              <a:pPr/>
              <a:t>06.04.16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05386" y="980728"/>
            <a:ext cx="5224214" cy="3518247"/>
          </a:xfrm>
        </p:spPr>
        <p:txBody>
          <a:bodyPr/>
          <a:lstStyle/>
          <a:p>
            <a:pPr algn="ctr"/>
            <a:r>
              <a:rPr lang="ru-RU" dirty="0" smtClean="0"/>
              <a:t>Месячник науки ЛГПУ</a:t>
            </a:r>
            <a:br>
              <a:rPr lang="ru-RU" dirty="0" smtClean="0"/>
            </a:br>
            <a:r>
              <a:rPr lang="ru-RU" dirty="0" smtClean="0"/>
              <a:t>2016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05386" y="4572000"/>
            <a:ext cx="5383038" cy="1066800"/>
          </a:xfrm>
        </p:spPr>
        <p:txBody>
          <a:bodyPr/>
          <a:lstStyle/>
          <a:p>
            <a:pPr algn="ctr"/>
            <a:r>
              <a:rPr lang="ru-RU" dirty="0" smtClean="0"/>
              <a:t>Посвящен 85-летию педагогического образования в Липецке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2609850" cy="477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68123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ИНСТИТУТ ФИЛОЛОГИИ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27992"/>
          </a:xfrm>
        </p:spPr>
        <p:txBody>
          <a:bodyPr>
            <a:normAutofit fontScale="925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5 апреля 2016г.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 </a:t>
            </a:r>
            <a:r>
              <a:rPr lang="ru-RU" dirty="0" smtClean="0">
                <a:solidFill>
                  <a:srgbClr val="00B050"/>
                </a:solidFill>
              </a:rPr>
              <a:t>«ФИЛОЛОГИЯ  как образ жизни»</a:t>
            </a:r>
            <a:r>
              <a:rPr lang="ru-RU" dirty="0" smtClean="0"/>
              <a:t> (презентация </a:t>
            </a:r>
          </a:p>
          <a:p>
            <a:pPr>
              <a:buNone/>
            </a:pPr>
            <a:r>
              <a:rPr lang="ru-RU" dirty="0" smtClean="0"/>
              <a:t>научных школ и научных направлений ИФ)</a:t>
            </a:r>
          </a:p>
          <a:p>
            <a:pPr>
              <a:buNone/>
            </a:pPr>
            <a:r>
              <a:rPr lang="ru-RU" b="1" dirty="0" smtClean="0"/>
              <a:t> 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6 апреля 2016 г.</a:t>
            </a:r>
            <a:endParaRPr lang="ru-RU" dirty="0" smtClean="0"/>
          </a:p>
          <a:p>
            <a:pPr>
              <a:buNone/>
            </a:pPr>
            <a:r>
              <a:rPr lang="de-DE" b="1" dirty="0" smtClean="0"/>
              <a:t>VI</a:t>
            </a:r>
            <a:r>
              <a:rPr lang="ru-RU" b="1" dirty="0" smtClean="0"/>
              <a:t> Научно-практическая конференция с международным участием</a:t>
            </a:r>
            <a:endParaRPr lang="ru-RU" dirty="0" smtClean="0"/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«ЗАПАД И ВОСТОК В ДИАЛОГЕ КУЛЬТУР»</a:t>
            </a:r>
            <a:endParaRPr lang="ru-RU" dirty="0" smtClean="0">
              <a:solidFill>
                <a:srgbClr val="00B050"/>
              </a:solidFill>
            </a:endParaRPr>
          </a:p>
          <a:p>
            <a:pPr hangingPunct="0">
              <a:buNone/>
            </a:pPr>
            <a:r>
              <a:rPr lang="ru-RU" b="1" i="1" dirty="0" smtClean="0"/>
              <a:t> </a:t>
            </a:r>
            <a:endParaRPr lang="ru-RU" dirty="0" smtClean="0"/>
          </a:p>
          <a:p>
            <a:pPr hangingPunct="0">
              <a:buNone/>
            </a:pPr>
            <a:r>
              <a:rPr lang="ru-RU" b="1" dirty="0" smtClean="0"/>
              <a:t>7 апреля 2016 г.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Круглый стол </a:t>
            </a:r>
            <a:r>
              <a:rPr lang="ru-RU" b="1" dirty="0" smtClean="0">
                <a:solidFill>
                  <a:srgbClr val="00B050"/>
                </a:solidFill>
              </a:rPr>
              <a:t>«Научная интеграция» 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>
                <a:solidFill>
                  <a:srgbClr val="00B050"/>
                </a:solidFill>
              </a:rPr>
              <a:t>13 различных мероприятий в </a:t>
            </a:r>
            <a:r>
              <a:rPr lang="ru-RU" b="1" dirty="0" smtClean="0">
                <a:solidFill>
                  <a:srgbClr val="00B050"/>
                </a:solidFill>
              </a:rPr>
              <a:t>течение </a:t>
            </a:r>
            <a:r>
              <a:rPr lang="ru-RU" b="1" dirty="0" smtClean="0">
                <a:solidFill>
                  <a:srgbClr val="00B050"/>
                </a:solidFill>
              </a:rPr>
              <a:t>месяца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http://lspu-lipetsk.ru/images/logo/Logo_Ifi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196752"/>
            <a:ext cx="1763688" cy="1763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98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F0"/>
                </a:solidFill>
              </a:rPr>
              <a:t>ИНСТИТУТ ЕСТЕСТВЕННЫХ, МАТЕМАТИЧЕСКИХ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И ТЕХНИЧЕСКИХ НАУК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4786611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8 апреля</a:t>
            </a:r>
          </a:p>
          <a:p>
            <a:pPr>
              <a:buNone/>
            </a:pPr>
            <a:r>
              <a:rPr lang="ru-RU" sz="2400" b="1" dirty="0" smtClean="0"/>
              <a:t>Презентация научных школ и </a:t>
            </a:r>
          </a:p>
          <a:p>
            <a:pPr>
              <a:buNone/>
            </a:pPr>
            <a:r>
              <a:rPr lang="ru-RU" sz="2400" b="1" dirty="0" smtClean="0"/>
              <a:t>научных направлений института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11 апреля</a:t>
            </a:r>
            <a:endParaRPr lang="ru-RU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b="1" dirty="0" err="1" smtClean="0"/>
              <a:t>Внутривузовская</a:t>
            </a:r>
            <a:r>
              <a:rPr lang="ru-RU" sz="2400" b="1" dirty="0" smtClean="0"/>
              <a:t> конференция «Актуальные проблемы естественно-географических, </a:t>
            </a:r>
          </a:p>
          <a:p>
            <a:pPr>
              <a:buNone/>
            </a:pPr>
            <a:r>
              <a:rPr lang="ru-RU" sz="2400" b="1" dirty="0" smtClean="0"/>
              <a:t>физико-математических, технических наук и их преподавания»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</a:rPr>
              <a:t>12 апреля</a:t>
            </a:r>
            <a:endParaRPr lang="ru-RU" sz="24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400" b="1" dirty="0" smtClean="0"/>
              <a:t>		Круглый стол «Научная интеграция»</a:t>
            </a:r>
          </a:p>
          <a:p>
            <a:pPr>
              <a:buNone/>
            </a:pPr>
            <a:r>
              <a:rPr lang="ru-RU" sz="2400" b="1" dirty="0" smtClean="0"/>
              <a:t>		</a:t>
            </a:r>
          </a:p>
          <a:p>
            <a:pPr>
              <a:buNone/>
            </a:pPr>
            <a:r>
              <a:rPr lang="ru-RU" sz="2400" b="1" dirty="0" smtClean="0"/>
              <a:t>		</a:t>
            </a:r>
            <a:r>
              <a:rPr lang="ru-RU" sz="2400" b="1" dirty="0" smtClean="0">
                <a:solidFill>
                  <a:srgbClr val="0070C0"/>
                </a:solidFill>
              </a:rPr>
              <a:t>11 </a:t>
            </a:r>
            <a:r>
              <a:rPr lang="ru-RU" sz="2400" dirty="0" smtClean="0">
                <a:solidFill>
                  <a:srgbClr val="0070C0"/>
                </a:solidFill>
              </a:rPr>
              <a:t>различных мероприятий в </a:t>
            </a:r>
            <a:r>
              <a:rPr lang="ru-RU" sz="2400" dirty="0" smtClean="0">
                <a:solidFill>
                  <a:srgbClr val="0070C0"/>
                </a:solidFill>
              </a:rPr>
              <a:t>течение </a:t>
            </a:r>
            <a:r>
              <a:rPr lang="ru-RU" sz="2400" dirty="0" smtClean="0">
                <a:solidFill>
                  <a:srgbClr val="0070C0"/>
                </a:solidFill>
              </a:rPr>
              <a:t>месяца</a:t>
            </a:r>
            <a:r>
              <a:rPr lang="ru-RU" sz="2400" b="1" dirty="0" smtClean="0"/>
              <a:t>				</a:t>
            </a:r>
            <a:endParaRPr lang="ru-RU" sz="2400" dirty="0" smtClean="0"/>
          </a:p>
          <a:p>
            <a:pPr>
              <a:buNone/>
            </a:pPr>
            <a:endParaRPr lang="ru-RU" sz="2400" b="1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ru-RU" sz="2400" dirty="0" smtClean="0"/>
          </a:p>
        </p:txBody>
      </p:sp>
      <p:pic>
        <p:nvPicPr>
          <p:cNvPr id="101378" name="Picture 2" descr="http://lspu-lipetsk.ru/images/logo/Logo_IEMiT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908720"/>
            <a:ext cx="2081808" cy="20818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ИНСТИТУТ ИСТОРИИ, ПРАВА И ОБЩЕСТВЕННЫХ НАУК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1880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</a:rPr>
              <a:t>13 апреля</a:t>
            </a:r>
            <a:endParaRPr lang="ru-RU" sz="24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2400" b="1" dirty="0" smtClean="0"/>
              <a:t>Презентация научных школ и </a:t>
            </a:r>
          </a:p>
          <a:p>
            <a:pPr>
              <a:buNone/>
            </a:pPr>
            <a:r>
              <a:rPr lang="ru-RU" sz="2400" b="1" dirty="0" smtClean="0"/>
              <a:t>научных направлений института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</a:rPr>
              <a:t>14-15 апреля</a:t>
            </a:r>
            <a:endParaRPr lang="ru-RU" sz="24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2400" b="1" dirty="0" smtClean="0"/>
              <a:t>Межрегиональная конференция преподавателей, аспирантов и студентов, посвященная 85-летию начала профессионального педагогического образования в г. Липецке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00B050"/>
                </a:solidFill>
              </a:rPr>
              <a:t>15 апреля</a:t>
            </a:r>
            <a:endParaRPr lang="ru-RU" sz="2400" dirty="0" smtClean="0">
              <a:solidFill>
                <a:srgbClr val="00B050"/>
              </a:solidFill>
            </a:endParaRPr>
          </a:p>
          <a:p>
            <a:pPr>
              <a:buNone/>
            </a:pPr>
            <a:r>
              <a:rPr lang="ru-RU" sz="2400" b="1" dirty="0" smtClean="0"/>
              <a:t>Круглый стол «Научная интеграция»</a:t>
            </a:r>
            <a:endParaRPr lang="ru-RU" sz="2400" dirty="0" smtClean="0"/>
          </a:p>
          <a:p>
            <a:pPr algn="r">
              <a:buNone/>
            </a:pPr>
            <a:r>
              <a:rPr lang="ru-RU" dirty="0" smtClean="0">
                <a:solidFill>
                  <a:srgbClr val="00B050"/>
                </a:solidFill>
              </a:rPr>
              <a:t>9 различных </a:t>
            </a:r>
          </a:p>
          <a:p>
            <a:pPr algn="r">
              <a:buNone/>
            </a:pPr>
            <a:r>
              <a:rPr lang="ru-RU" dirty="0" smtClean="0">
                <a:solidFill>
                  <a:srgbClr val="00B050"/>
                </a:solidFill>
              </a:rPr>
              <a:t>мероприятий в </a:t>
            </a:r>
            <a:r>
              <a:rPr lang="ru-RU" dirty="0" smtClean="0">
                <a:solidFill>
                  <a:srgbClr val="00B050"/>
                </a:solidFill>
              </a:rPr>
              <a:t>течение </a:t>
            </a:r>
            <a:r>
              <a:rPr lang="ru-RU" dirty="0" smtClean="0">
                <a:solidFill>
                  <a:srgbClr val="00B050"/>
                </a:solidFill>
              </a:rPr>
              <a:t>месяца</a:t>
            </a:r>
          </a:p>
          <a:p>
            <a:pPr algn="ctr">
              <a:buNone/>
            </a:pPr>
            <a:endParaRPr lang="ru-RU" b="1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102402" name="Picture 2" descr="http://lspu-lipetsk.ru/images/logo/Logo_IP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836712"/>
            <a:ext cx="2232248" cy="22322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D45C2C"/>
                </a:solidFill>
              </a:rPr>
              <a:t>ИНСТИТУТ ПСИХОЛОГИИ И ОБРАЗОВАНИЯ</a:t>
            </a:r>
            <a:endParaRPr lang="ru-RU" dirty="0">
              <a:solidFill>
                <a:srgbClr val="D45C2C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504401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D45C2C"/>
                </a:solidFill>
              </a:rPr>
              <a:t>18 апреля</a:t>
            </a:r>
            <a:endParaRPr lang="ru-RU" dirty="0" smtClean="0">
              <a:solidFill>
                <a:srgbClr val="D45C2C"/>
              </a:solidFill>
            </a:endParaRPr>
          </a:p>
          <a:p>
            <a:pPr>
              <a:buNone/>
            </a:pPr>
            <a:r>
              <a:rPr lang="ru-RU" b="1" dirty="0" smtClean="0"/>
              <a:t>Презентация научных школ и научных </a:t>
            </a:r>
          </a:p>
          <a:p>
            <a:pPr>
              <a:buNone/>
            </a:pPr>
            <a:r>
              <a:rPr lang="ru-RU" b="1" dirty="0" smtClean="0"/>
              <a:t>направлений института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D45C2C"/>
                </a:solidFill>
              </a:rPr>
              <a:t>19 апреля</a:t>
            </a:r>
            <a:endParaRPr lang="ru-RU" dirty="0" smtClean="0">
              <a:solidFill>
                <a:srgbClr val="D45C2C"/>
              </a:solidFill>
            </a:endParaRPr>
          </a:p>
          <a:p>
            <a:pPr>
              <a:buNone/>
            </a:pPr>
            <a:r>
              <a:rPr lang="ru-RU" b="1" dirty="0" smtClean="0"/>
              <a:t> Интеллектуальная игра для студентов первого курса «Педагогический ринг»:</a:t>
            </a:r>
          </a:p>
          <a:p>
            <a:pPr>
              <a:buNone/>
            </a:pPr>
            <a:r>
              <a:rPr lang="ru-RU" b="1" dirty="0" smtClean="0"/>
              <a:t> </a:t>
            </a:r>
            <a:r>
              <a:rPr lang="ru-RU" dirty="0" smtClean="0"/>
              <a:t>Педагогическая профессия и её высокое предназначение в обществе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D45C2C"/>
                </a:solidFill>
              </a:rPr>
              <a:t>20 апреля</a:t>
            </a:r>
            <a:endParaRPr lang="ru-RU" dirty="0" smtClean="0">
              <a:solidFill>
                <a:srgbClr val="D45C2C"/>
              </a:solidFill>
            </a:endParaRPr>
          </a:p>
          <a:p>
            <a:pPr>
              <a:buNone/>
            </a:pPr>
            <a:r>
              <a:rPr lang="ru-RU" b="1" dirty="0" smtClean="0"/>
              <a:t> Круглый стол «Научная интеграция»:</a:t>
            </a:r>
          </a:p>
          <a:p>
            <a:pPr>
              <a:buNone/>
            </a:pPr>
            <a:r>
              <a:rPr lang="ru-RU" dirty="0" smtClean="0"/>
              <a:t>Проект создания центра социальных, развивающих и обучающих технологий</a:t>
            </a:r>
          </a:p>
          <a:p>
            <a:pPr>
              <a:buNone/>
            </a:pPr>
            <a:r>
              <a:rPr lang="ru-RU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		</a:t>
            </a:r>
            <a:r>
              <a:rPr lang="ru-RU" dirty="0" smtClean="0">
                <a:solidFill>
                  <a:srgbClr val="D45C2C"/>
                </a:solidFill>
              </a:rPr>
              <a:t>7 различных мероприятий в </a:t>
            </a:r>
            <a:r>
              <a:rPr lang="ru-RU" dirty="0" smtClean="0">
                <a:solidFill>
                  <a:srgbClr val="D45C2C"/>
                </a:solidFill>
              </a:rPr>
              <a:t>течение </a:t>
            </a:r>
            <a:r>
              <a:rPr lang="ru-RU" dirty="0" smtClean="0">
                <a:solidFill>
                  <a:srgbClr val="D45C2C"/>
                </a:solidFill>
              </a:rPr>
              <a:t>месяца</a:t>
            </a:r>
          </a:p>
          <a:p>
            <a:pPr>
              <a:buNone/>
            </a:pPr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b="1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5474" name="Picture 2" descr="http://lspu-lipetsk.ru/images/logo/Logo_IPi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1396" y="980728"/>
            <a:ext cx="1865784" cy="1865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ИНСТИТУТ КУЛЬТУРЫ И ИСКУССТВА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204864"/>
            <a:ext cx="8579296" cy="4536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7030A0"/>
                </a:solidFill>
              </a:rPr>
              <a:t>				20 апреля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dirty="0" smtClean="0"/>
              <a:t>Научно-практический семинар</a:t>
            </a:r>
          </a:p>
          <a:p>
            <a:pPr>
              <a:buNone/>
            </a:pPr>
            <a:r>
              <a:rPr lang="ru-RU" b="1" dirty="0" smtClean="0"/>
              <a:t>«МУЗЫКА О ДЕТЯХ И ДЛЯ ДЕТЕЙ»</a:t>
            </a:r>
          </a:p>
          <a:p>
            <a:pPr>
              <a:buNone/>
            </a:pPr>
            <a:r>
              <a:rPr lang="ru-RU" b="1" dirty="0" smtClean="0"/>
              <a:t>				</a:t>
            </a:r>
            <a:r>
              <a:rPr lang="ru-RU" b="1" dirty="0" smtClean="0">
                <a:solidFill>
                  <a:srgbClr val="7030A0"/>
                </a:solidFill>
              </a:rPr>
              <a:t>22 апреля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dirty="0" smtClean="0"/>
              <a:t>Презентация научных направлений института</a:t>
            </a:r>
          </a:p>
          <a:p>
            <a:pPr>
              <a:buNone/>
            </a:pPr>
            <a:r>
              <a:rPr lang="ru-RU" b="1" dirty="0" smtClean="0"/>
              <a:t>				</a:t>
            </a:r>
            <a:r>
              <a:rPr lang="ru-RU" b="1" dirty="0" smtClean="0">
                <a:solidFill>
                  <a:srgbClr val="7030A0"/>
                </a:solidFill>
              </a:rPr>
              <a:t>25 апреля</a:t>
            </a:r>
            <a:endParaRPr lang="ru-RU" dirty="0" smtClean="0">
              <a:solidFill>
                <a:srgbClr val="7030A0"/>
              </a:solidFill>
            </a:endParaRPr>
          </a:p>
          <a:p>
            <a:pPr>
              <a:buNone/>
            </a:pPr>
            <a:r>
              <a:rPr lang="ru-RU" b="1" dirty="0" smtClean="0"/>
              <a:t>Круглый стол «Научная интеграция»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7030A0"/>
                </a:solidFill>
              </a:rPr>
              <a:t>9 различных мероприятий в </a:t>
            </a:r>
            <a:r>
              <a:rPr lang="ru-RU" dirty="0" smtClean="0">
                <a:solidFill>
                  <a:srgbClr val="7030A0"/>
                </a:solidFill>
              </a:rPr>
              <a:t>течение </a:t>
            </a:r>
            <a:r>
              <a:rPr lang="ru-RU" dirty="0" smtClean="0">
                <a:solidFill>
                  <a:srgbClr val="7030A0"/>
                </a:solidFill>
              </a:rPr>
              <a:t>месяца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8546" name="Picture 2" descr="http://lspu-lipetsk.ru/images/logo/Logo_I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836712"/>
            <a:ext cx="2376264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cap="all" dirty="0" smtClean="0">
                <a:solidFill>
                  <a:srgbClr val="FF0000"/>
                </a:solidFill>
              </a:rPr>
              <a:t>Институт физической культуры и спорта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5365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				</a:t>
            </a:r>
            <a:r>
              <a:rPr lang="ru-RU" b="1" dirty="0" smtClean="0">
                <a:solidFill>
                  <a:srgbClr val="FF0000"/>
                </a:solidFill>
              </a:rPr>
              <a:t>26 апреля</a:t>
            </a:r>
            <a:endParaRPr 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dirty="0" smtClean="0"/>
              <a:t>Презентация научных школ и </a:t>
            </a:r>
          </a:p>
          <a:p>
            <a:pPr>
              <a:buNone/>
            </a:pPr>
            <a:r>
              <a:rPr lang="ru-RU" dirty="0" smtClean="0"/>
              <a:t>научных направлений института</a:t>
            </a:r>
          </a:p>
          <a:p>
            <a:pPr>
              <a:buNone/>
            </a:pPr>
            <a:r>
              <a:rPr lang="ru-RU" dirty="0" smtClean="0"/>
              <a:t>				</a:t>
            </a:r>
            <a:r>
              <a:rPr lang="ru-RU" dirty="0" smtClean="0">
                <a:solidFill>
                  <a:srgbClr val="FF0000"/>
                </a:solidFill>
              </a:rPr>
              <a:t>27 апреля</a:t>
            </a:r>
          </a:p>
          <a:p>
            <a:pPr>
              <a:buNone/>
            </a:pPr>
            <a:r>
              <a:rPr lang="ru-RU" sz="2400" dirty="0" smtClean="0"/>
              <a:t>Всероссийский конкурс на </a:t>
            </a:r>
          </a:p>
          <a:p>
            <a:pPr>
              <a:buNone/>
            </a:pPr>
            <a:r>
              <a:rPr lang="ru-RU" sz="2400" dirty="0" smtClean="0"/>
              <a:t>лучшую научную работу студентов</a:t>
            </a:r>
          </a:p>
          <a:p>
            <a:pPr>
              <a:buNone/>
            </a:pPr>
            <a:r>
              <a:rPr lang="ru-RU" sz="2400" dirty="0" smtClean="0"/>
              <a:t>образовательных организаций ВО</a:t>
            </a:r>
          </a:p>
          <a:p>
            <a:pPr>
              <a:buNone/>
            </a:pPr>
            <a:r>
              <a:rPr lang="ru-RU" dirty="0" smtClean="0"/>
              <a:t>				</a:t>
            </a:r>
            <a:r>
              <a:rPr lang="ru-RU" dirty="0" smtClean="0">
                <a:solidFill>
                  <a:srgbClr val="FF0000"/>
                </a:solidFill>
              </a:rPr>
              <a:t>28 апреля</a:t>
            </a:r>
          </a:p>
          <a:p>
            <a:pPr>
              <a:buNone/>
            </a:pPr>
            <a:r>
              <a:rPr lang="ru-RU" dirty="0" smtClean="0"/>
              <a:t>Круглый стол «Научная интеграция»:</a:t>
            </a:r>
          </a:p>
          <a:p>
            <a:pPr algn="r">
              <a:buNone/>
            </a:pPr>
            <a:r>
              <a:rPr lang="ru-RU" dirty="0" smtClean="0"/>
              <a:t>	</a:t>
            </a:r>
            <a:r>
              <a:rPr lang="ru-RU" dirty="0" smtClean="0">
                <a:solidFill>
                  <a:srgbClr val="FF0000"/>
                </a:solidFill>
              </a:rPr>
              <a:t>7 различных мероприятий</a:t>
            </a:r>
          </a:p>
          <a:p>
            <a:pPr algn="r">
              <a:buNone/>
            </a:pPr>
            <a:r>
              <a:rPr lang="ru-RU" dirty="0" smtClean="0">
                <a:solidFill>
                  <a:srgbClr val="FF0000"/>
                </a:solidFill>
              </a:rPr>
              <a:t>в </a:t>
            </a:r>
            <a:r>
              <a:rPr lang="ru-RU" dirty="0" smtClean="0">
                <a:solidFill>
                  <a:srgbClr val="FF0000"/>
                </a:solidFill>
              </a:rPr>
              <a:t>течение </a:t>
            </a:r>
            <a:r>
              <a:rPr lang="ru-RU" dirty="0" smtClean="0">
                <a:solidFill>
                  <a:srgbClr val="FF0000"/>
                </a:solidFill>
              </a:rPr>
              <a:t>месяца</a:t>
            </a: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11618" name="Picture 2" descr="http://lspu-lipetsk.ru/images/logo/Logo_IFK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836712"/>
            <a:ext cx="2369840" cy="23698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161</TotalTime>
  <Words>121</Words>
  <Application>Microsoft Office PowerPoint</Application>
  <PresentationFormat>Экран (4:3)</PresentationFormat>
  <Paragraphs>74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Месячник науки ЛГПУ 2016</vt:lpstr>
      <vt:lpstr>ИНСТИТУТ ФИЛОЛОГИИ</vt:lpstr>
      <vt:lpstr>ИНСТИТУТ ЕСТЕСТВЕННЫХ, МАТЕМАТИЧЕСКИХ И ТЕХНИЧЕСКИХ НАУК</vt:lpstr>
      <vt:lpstr>ИНСТИТУТ ИСТОРИИ, ПРАВА И ОБЩЕСТВЕННЫХ НАУК</vt:lpstr>
      <vt:lpstr>ИНСТИТУТ ПСИХОЛОГИИ И ОБРАЗОВАНИЯ</vt:lpstr>
      <vt:lpstr>ИНСТИТУТ КУЛЬТУРЫ И ИСКУССТВА</vt:lpstr>
      <vt:lpstr>Институт физической культуры и спорта</vt:lpstr>
    </vt:vector>
  </TitlesOfParts>
  <Company>ФГБОУ ВПО ЛГПУ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Ingener</dc:creator>
  <cp:lastModifiedBy>Ingener</cp:lastModifiedBy>
  <cp:revision>46</cp:revision>
  <dcterms:created xsi:type="dcterms:W3CDTF">2016-04-01T05:55:00Z</dcterms:created>
  <dcterms:modified xsi:type="dcterms:W3CDTF">2016-04-06T07:30:42Z</dcterms:modified>
</cp:coreProperties>
</file>