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2" r:id="rId2"/>
    <p:sldId id="274" r:id="rId3"/>
    <p:sldId id="258" r:id="rId4"/>
    <p:sldId id="264" r:id="rId5"/>
    <p:sldId id="261" r:id="rId6"/>
    <p:sldId id="257" r:id="rId7"/>
    <p:sldId id="273" r:id="rId8"/>
    <p:sldId id="267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120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3BB7DC-0B8D-4E15-80D9-200CB8349FB5}" type="datetimeFigureOut">
              <a:rPr lang="ru-RU" smtClean="0"/>
              <a:pPr/>
              <a:t>03.04.2018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5386" y="476672"/>
            <a:ext cx="5224214" cy="4022303"/>
          </a:xfrm>
        </p:spPr>
        <p:txBody>
          <a:bodyPr>
            <a:noAutofit/>
          </a:bodyPr>
          <a:lstStyle/>
          <a:p>
            <a:pPr marL="109728" indent="0" algn="ctr">
              <a:lnSpc>
                <a:spcPct val="115000"/>
              </a:lnSpc>
            </a:pP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60 – </a:t>
            </a:r>
            <a:r>
              <a:rPr lang="ru-RU" sz="2000" cap="all" dirty="0" err="1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й</a:t>
            </a:r>
            <a:r>
              <a:rPr lang="ru-RU" sz="2800" cap="all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юбилейный Месяц науки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Липецкого государственного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педагогического университета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имени П.П. Семенова-Тян-Шанского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 (2 –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27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ea typeface="Arial Unicode MS"/>
                <a:cs typeface="Times New Roman" pitchFamily="18" charset="0"/>
              </a:rPr>
              <a:t>апреля 2018 г.)</a:t>
            </a:r>
            <a:endParaRPr lang="ru-RU" sz="2800" spc="250" dirty="0">
              <a:solidFill>
                <a:schemeClr val="tx1"/>
              </a:solidFill>
              <a:latin typeface="Times New Roman" pitchFamily="18" charset="0"/>
              <a:ea typeface="Arial Unicode MS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31840" cy="572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812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941168"/>
          </a:xfrm>
        </p:spPr>
        <p:txBody>
          <a:bodyPr>
            <a:normAutofit fontScale="32500" lnSpcReduction="20000"/>
          </a:bodyPr>
          <a:lstStyle/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 апреля 2018г.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Научно-методический семинар «Актуальные проблемы математики,  физики и методики их преподавания»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Выставка научных и научно-методических работ преподавателей кафедры математики и физики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Калитвин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А.С.)</a:t>
            </a:r>
          </a:p>
          <a:p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«Современные проблемы технологического образования»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Буданцев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А.Е.)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конференция «Актуальные проблемы естественных наук и их преподавания» (Климов Д.С.)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 апреля 2018г.</a:t>
            </a:r>
          </a:p>
          <a:p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“Информационные технологии в современном обществе”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Скуднев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Д.М.)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конференция «Актуальные проблемы естественных наук и их преподавания» (Климов Д.С.)</a:t>
            </a:r>
          </a:p>
          <a:p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«Современные проблемы технологического образования» (Филиппов В.В.)</a:t>
            </a:r>
          </a:p>
          <a:p>
            <a:pPr algn="ctr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апреля 2018г.</a:t>
            </a:r>
            <a:endParaRPr lang="ru-RU" sz="3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 «Современные аспекты технологического образования» (Филиппов В.В.)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“Защита объектов интеллектуальной собственности ”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Скуднев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Д.М.)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на тему «Участие студентов в направлениях  научно-исследовательской работы вузов» с участием преподавателей и студентов ЛГПУ имени П.П. Семенова-Тян-Шанского и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Мичуринског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государственного аграрного университета и Тамбовского государственного университета имени Г.Р. Державина (Климов Д.С.)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Выставка научных и научно-методических работ преподавателей кафедры географии, биологии и химии (Климов Д.С.)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Межрегиональная научно-практическая конференция «Актуальные проблемы естественных наук и их преподавания» (Климов Д.С.)</a:t>
            </a:r>
          </a:p>
          <a:p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«Современные проблемы технологического образования» (Филиппов В.В.)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pPr algn="r">
              <a:buNone/>
            </a:pPr>
            <a:r>
              <a:rPr lang="ru-RU" sz="3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6 различных мероприятий в течении месяца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				</a:t>
            </a:r>
            <a:endParaRPr lang="ru-RU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ИНСТИТУТ ЕСТЕСТВЕННЫХ, МАТЕМАТИЧЕСКИХ</a:t>
            </a:r>
            <a:b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 ТЕХНИЧЕСКИХ НАУК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1378" name="Picture 2" descr="http://lspu-lipetsk.ru/images/logo/Logo_IEMi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60648"/>
            <a:ext cx="1440160" cy="1440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5044016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2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апреля 2018 г.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Открытое занятие «Игровые технологии как средство обучения студентов профиля «Начальное образование» (Попова Г. А., Меркулова Т.К.)</a:t>
            </a:r>
            <a:endParaRPr lang="ru-RU" sz="2600" b="1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9 апреля 2018 г.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Открытая лекция «Психодиагностические методы в практике социальной работы» (Засядько К.И.)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Круглый стол «Профессиональная переподготовка как путь в новую реальность» (Елисеев В.К.)</a:t>
            </a:r>
          </a:p>
          <a:p>
            <a:pPr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10 апреля 2018 г.</a:t>
            </a:r>
          </a:p>
          <a:p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 Творческая мастерская как инновационная форма профессиональной подготовки бакалавров профиля «Дошкольное образование» (Звезда Л.М., 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Тарасенко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Т.В.)</a:t>
            </a:r>
          </a:p>
          <a:p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«Становление и развитие субъективности личности на разных уровнях образования» (Елисеев В.К., Дормидонтов Р.А., Косыгина Е.А., Кузьмин Н.Н.)</a:t>
            </a:r>
          </a:p>
          <a:p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научно-практическая конференция «Проблемы и перспективы развития теории и практики социальной работы и социальной педагогики» (Головин Г.В., Тафинцева Л.М.,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Затуливетер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Л.А.,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Маскалянова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2600" b="1" dirty="0" err="1" smtClean="0">
                <a:latin typeface="Times New Roman" pitchFamily="18" charset="0"/>
                <a:cs typeface="Times New Roman" pitchFamily="18" charset="0"/>
              </a:rPr>
              <a:t>Полоскина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О.В.)</a:t>
            </a:r>
          </a:p>
          <a:p>
            <a:pPr algn="ctr">
              <a:buNone/>
            </a:pPr>
            <a:r>
              <a:rPr lang="ru-RU" sz="2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</a:t>
            </a:r>
          </a:p>
          <a:p>
            <a:pPr algn="ctr">
              <a:buNone/>
            </a:pPr>
            <a:endParaRPr lang="ru-RU" sz="26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26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2 различных мероприятий в течении месяца</a:t>
            </a: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ИНСТИТУТ ПСИХОЛОГИИ И ОБРАЗОВАНИЯ</a:t>
            </a:r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5474" name="Picture 2" descr="http://lspu-lipetsk.ru/images/logo/Logo_I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8216" y="-28366"/>
            <a:ext cx="1865784" cy="1865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669968"/>
            <a:ext cx="8229600" cy="5188032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11 апреля 2018г.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Интеллектуальная игра «Готовимся к ОГЭ, играя!» (Тарасов А.Н.)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2018г.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Научная конференция «Современные подходы к формированию эффективных механизмов взаимодействия институтов гражданского общества, образования, бизнеса и власти» (Богомолова А.В., Насонова Е.Е.,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Соломыкин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В.И.)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студенческая научная конференция «Актуальные проблемы общественных наук» (Найденова Е.А., Шевченко И.А.,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Желтиков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Н.В.)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Юридическая игра «Право первых!» (Калинина Е.В.)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III учебно-научный (костюмированный) Съезд народов Востока 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Черешнева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Л.А.)</a:t>
            </a:r>
          </a:p>
          <a:p>
            <a:pPr marL="109728" indent="0" algn="ctr">
              <a:buNone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2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2018г.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студенческая научная конференция «Актуальные проблемы общественных наук» (Найденова Е.А., Шевченко И.А.,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Желтиков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Н.В.)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Круглый стол «Приоритеты социально-экономической политики современного Российского государства» (Богомолова А.В.,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Романчикова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В.Г.)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Круглый стол «Предприниматель глазами социолога» (Пикалова О.С.)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Заседание археологического клуба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Бессуднов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А.Н.)</a:t>
            </a:r>
          </a:p>
          <a:p>
            <a:pPr algn="r">
              <a:buNone/>
            </a:pPr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7 различных мероприятий в течении месяца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ИСТОРИИ, ПРАВА И ОБЩЕСТВЕННЫХ НАУК</a:t>
            </a:r>
            <a:endParaRPr lang="ru-RU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-1"/>
            <a:ext cx="2051720" cy="1937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16 апреля 2018г.</a:t>
            </a:r>
            <a:endParaRPr lang="ru-RU" sz="3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VIII международная научно-практическая конференция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В.Б.,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Кристиан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Арид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(Франция), Васильева Т.Ю.,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А.А., 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Е.Г., Медведева Л.С.)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Открытый научно-практический семинар  (Шаталова О.В., Павельева Т.Ю.)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Доклад доцента кафедры истории зарубежных литератур Санкт-Петербургского государственного университета (Катаева С.Г.)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 (Катаева С.Г.,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Матарыкина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Н.Д.) ауд. 517 (5 корпус), 13:20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Научная конференция обучающихся (Попова Е.А.) ауд. 403, 406,  407, 408, 409 (5 корпус), 09:40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Открытая лекция «Л.Н. Толстой и современный мир» (Кондратьев А.С.) ауд. 406  (5 корпус), 11:40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Фестиваль перевода-2018 (Маслова Ю.В.,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Е.И., Вовк Е.Ю.,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Шкатова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О.С., Ширяева Ж.Л.) ауд. 517 (5 корпус), 13:20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Фестиваль «Научная мозаика» (Ширяева Ж.Л., Погорелова И.В.,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Е.А.) ауд. 519 (5 корпус), 13:20</a:t>
            </a:r>
          </a:p>
          <a:p>
            <a:pPr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34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3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2018г.</a:t>
            </a:r>
            <a:endParaRPr lang="ru-RU" sz="3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VIII международная научно-практическая конференция  (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В.Б.,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Кристиан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Арид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(Франция), Васильева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Т.Ю.,Люлюшин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А.А.,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Е.Г., Медведева Л.С.)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 (Сушкова Н.А..,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Е.Г., Павельева Т.Ю.)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Открытый научно-практический семинар (Шаталова О.В., Павельева Т.Ю.)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Открытый научно-практический семинар (Шаталова О.В.)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Мастер-класс по художественному переводу  (Катаева С.Г.)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Научно-практическая конференция  (Катаева С.Г.,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Матарыкина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Н.Д.)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Научная конференция обучающихся кафедры русского языка и литературы  (Попова Е.А.)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Филологический турнир  (Попова Е.А., Руднева О.Н.,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Г.В.,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Рощупкина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А.Ю.)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Фестиваль перевода-2018 (Маслова Ю.В.,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Е.И., Вовк Е.Ю.,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Шкатова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О.С., Ширяева Ж.Л.)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Фестиваль «Научная мозаика» (Ширяева Ж.Л., Погорелова И.В., </a:t>
            </a:r>
            <a:r>
              <a:rPr lang="ru-RU" sz="34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Е.А.)</a:t>
            </a:r>
          </a:p>
          <a:p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Круглый стол  (Ширяева Ж.Л., Вовк Е.Ю.)</a:t>
            </a:r>
          </a:p>
          <a:p>
            <a:pPr marL="109728" indent="0"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18864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11256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marL="109728" indent="0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18 апреля 2018 г.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VIII международная научно-практическая конференция 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Царькова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В.Б.,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Кристиан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Арид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(Франция), Васильева Т.Ю.,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Люлюшин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А.А., 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Трунова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Е.Г., Медведева Л.С.)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Открытый научно-практический семинар (Шаталова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О.В.,Воробьева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И.А)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Открытый научно-практический семинар (Шаталова О.В.)</a:t>
            </a:r>
          </a:p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Медиапрезентация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сборника  (Шаталова О.В.)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Ежегодная научно-практическая студенческая конференция  (Грецкая Е.С., Лунина Т.П.)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Научная конференция  (Попова Е.А.)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Открытая лекция (Кондратьев А.С.)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Курсовая конференция  (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Шуклова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Л.Г.)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Фестиваль перевода-2018 (Маслова Ю.В.,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Барабанова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Е.И., Вовк Е.Ю.,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Шкатова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В.В.,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Шурупова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О.С., Ширяева Ж.Л.)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Фестиваль «Научная мозаика» (Ширяева Ж.Л., Погорелова И.В.,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Стурова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Е.А.)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Конкурс презентаций  (Ширяева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Ж.Л.,Вовк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Е.Ю.)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Студенческая научная конференция  (Лебедева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Н.Г.,Барабанова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Е.И.,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Бреднева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Н.А.,Ходжагельдыев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Б.Д.,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Грибанова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Н.Е.) 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/>
              <a:t>      </a:t>
            </a:r>
          </a:p>
          <a:p>
            <a:pPr algn="r">
              <a:buNone/>
            </a:pPr>
            <a:r>
              <a:rPr lang="ru-RU" sz="3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38 различных мероприятий в течении месяца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ИНСТИТУТ ФИЛОЛОГИИ</a:t>
            </a:r>
            <a:endParaRPr lang="ru-RU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800" y="188640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579296" cy="526004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19 апреля 2018 г.</a:t>
            </a:r>
          </a:p>
          <a:p>
            <a:pPr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Открытие выставки «Город мастеров» (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Корякина Г.М.,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С.А.)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Открытие выставки «Учиться творчеству» (Елисеева И.М., Корякина Г.М.,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Фаронова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Н.Н.)	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Открытие выставки «Портретная живопись» (Абрамова В.В.)</a:t>
            </a:r>
          </a:p>
          <a:p>
            <a:pPr algn="just"/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Круглый стол «Инклюзивное образование средствами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арт-терапии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как новое направление развития художественно-педагогической подготовки» (Елисеева И.М., Корякина Г.М., Абрамова В.В.,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Шефова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Шопина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Данковцев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О.А., Головин Г.В., Коротких О.В., Лыткина А.В., Шаталова О.В.)	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 апреля 2018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Олимпиада по теории и истории музыки для студентов профилей «Музыка и мировая художественная культура» и «Дошкольное образование и музыка»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Дресвянникова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Н.М.,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Шамрина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Е.А.) 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Научно-практический семинар «Современные проблемы модернизации  непрерывного художественного образования» (Елисеева И.М., Корякина Г.М., Абрамова В.В.)	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Мастер-классы для студентов ЛГПУ имени П.П. Семенова-Тян-Шанского и обучающихся общеобразовательных и художественных школ г.Липецка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Смолеевский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С.Е., Потапов А.А., Чернова В.И.,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Смолеевская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Е.Г.,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Т.И., Абрамова В.В.)			</a:t>
            </a:r>
          </a:p>
          <a:p>
            <a:pPr algn="ctr">
              <a:buNone/>
            </a:pPr>
            <a:r>
              <a:rPr lang="ru-RU" sz="33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23 апреля 2018 г.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Организация и открытие кафедральных выставок  (Корякина Г.М.,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Никитенков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С.А.,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Бербаш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Т.И., Саблина Н.А., Зайцева И.И., 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Фаронова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Н.Н., Бондарчук С.А.)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Мастер-класс «Школа - ВУЗ» 2.0  в МБОУ СОШ № 24 им. М.Б. Раковского (</a:t>
            </a:r>
            <a:r>
              <a:rPr lang="ru-RU" sz="3300" b="1" dirty="0" err="1" smtClean="0">
                <a:latin typeface="Times New Roman" pitchFamily="18" charset="0"/>
                <a:cs typeface="Times New Roman" pitchFamily="18" charset="0"/>
              </a:rPr>
              <a:t>Шефова</a:t>
            </a:r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 Е.А., Сомов Д.С.)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Публичная лекция – презентация «Трехмерное моделирование в проектировании архитектурного пространства»  (Саблина Н.А.)</a:t>
            </a:r>
          </a:p>
          <a:p>
            <a:r>
              <a:rPr lang="ru-RU" sz="3300" b="1" dirty="0" smtClean="0">
                <a:latin typeface="Times New Roman" pitchFamily="18" charset="0"/>
                <a:cs typeface="Times New Roman" pitchFamily="18" charset="0"/>
              </a:rPr>
              <a:t>Публичная лекция «Истоки формирования классической эстетической традиции» (Лукьянчиков В.И.)</a:t>
            </a:r>
          </a:p>
          <a:p>
            <a:pPr algn="r"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	</a:t>
            </a:r>
            <a:r>
              <a:rPr lang="ru-RU" sz="3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 различных мероприятий в течении месяца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0"/>
            <a:ext cx="2016224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 апреля 2018 г.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студенческая конференция </a:t>
            </a:r>
          </a:p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 «Проблемы физического воспитания учащейся молодежи в современных условиях» (Акулова К.Ю.,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Мозгунов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А.И.)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Студенческая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конференция «Современные проблемы физической культуры и спорта» (Вишняков А.В.)				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 апреля 2018 г.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Публичная лекция «Современный взгляд на превентивную медицину» (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Петкевич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А.И.)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студенческая конференция «Проблемы физического воспитания учащейся молодежи в современных условиях» (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Магун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Т.Я.,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Старкина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Л.А.)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Студенческая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конференция «Современные проблемы физической культуры и спорта» (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Старкин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А.Н.)</a:t>
            </a:r>
            <a:endParaRPr lang="ru-RU" sz="29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26 апреля 2018 г.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Всероссийский конкурс на лучшую научную работу школьников, студентов, магистрантов и аспирантов «Современные проблемы физической культуры, спорта и адаптивной физической культуры» (Мищенко И.А., Волынская Е.В., Коробова С.А.)	</a:t>
            </a:r>
          </a:p>
          <a:p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Внутривузовская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студенческая конференция «Проблемы физического воспитания учащейся молодежи в современных условиях» (Чеботарев А.В.)</a:t>
            </a:r>
          </a:p>
          <a:p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Научная дискуссия (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Sсiens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battle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)  (Чеботарев А.В.)</a:t>
            </a:r>
          </a:p>
          <a:p>
            <a:pPr algn="r">
              <a:buNone/>
            </a:pP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Институт физической культуры и спорта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 descr="http://lspu-lipetsk.ru/images/logo/Logo_IFK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-1492"/>
            <a:ext cx="2195736" cy="1918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384</TotalTime>
  <Words>1028</Words>
  <Application>Microsoft Office PowerPoint</Application>
  <PresentationFormat>Экран (4:3)</PresentationFormat>
  <Paragraphs>130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Открытая</vt:lpstr>
      <vt:lpstr>60 – й юбилейный Месяц науки  Липецкого государственного  педагогического университета имени П.П. Семенова-Тян-Шанского    (2 – 27 апреля 2018 г.)</vt:lpstr>
      <vt:lpstr>Слайд 2</vt:lpstr>
      <vt:lpstr>ИНСТИТУТ ЕСТЕСТВЕННЫХ, МАТЕМАТИЧЕСКИХ И ТЕХНИЧЕСКИХ НАУК</vt:lpstr>
      <vt:lpstr>ИНСТИТУТ ПСИХОЛОГИИ И ОБРАЗОВАНИЯ</vt:lpstr>
      <vt:lpstr>ИНСТИТУТ ИСТОРИИ, ПРАВА И ОБЩЕСТВЕННЫХ НАУК</vt:lpstr>
      <vt:lpstr>ИНСТИТУТ ФИЛОЛОГИИ</vt:lpstr>
      <vt:lpstr>ИНСТИТУТ ФИЛОЛОГИИ</vt:lpstr>
      <vt:lpstr>ИНСТИТУТ КУЛЬТУРЫ И ИСКУССТВА</vt:lpstr>
      <vt:lpstr>Институт физической культуры и спорта</vt:lpstr>
    </vt:vector>
  </TitlesOfParts>
  <Company>ФГБОУ ВПО ЛГПУ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User</cp:lastModifiedBy>
  <cp:revision>82</cp:revision>
  <dcterms:created xsi:type="dcterms:W3CDTF">2016-04-01T05:55:00Z</dcterms:created>
  <dcterms:modified xsi:type="dcterms:W3CDTF">2018-04-03T09:58:27Z</dcterms:modified>
</cp:coreProperties>
</file>